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6"/>
    <p:restoredTop sz="94689"/>
  </p:normalViewPr>
  <p:slideViewPr>
    <p:cSldViewPr snapToGrid="0" snapToObjects="1" showGuides="1">
      <p:cViewPr varScale="1">
        <p:scale>
          <a:sx n="156" d="100"/>
          <a:sy n="156" d="100"/>
        </p:scale>
        <p:origin x="192" y="3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84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5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26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91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08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2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29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5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63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09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59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E606-E5D5-B24B-BC7B-364AA726C4FD}" type="datetimeFigureOut">
              <a:rPr lang="it-IT" smtClean="0"/>
              <a:t>12/03/21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D015-A558-5946-8D33-381FAC1E5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96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E9125-F72A-F841-A970-696D36741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9DDADF-E1CE-C34A-9E97-661AD7058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2D3010B-C855-F546-90C9-8BEC8888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65"/>
            <a:ext cx="9906000" cy="70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4F56BE-1E7A-264D-AAE2-25B4BAEF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bambola, giocattolo, grafica vettoriale&#10;&#10;Descrizione generata automaticamente">
            <a:extLst>
              <a:ext uri="{FF2B5EF4-FFF2-40B4-BE49-F238E27FC236}">
                <a16:creationId xmlns:a16="http://schemas.microsoft.com/office/drawing/2014/main" id="{9C94A30B-A2FA-2B4E-A053-A8377C1DB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7" y="-6457"/>
            <a:ext cx="9901203" cy="6875153"/>
          </a:xfrm>
        </p:spPr>
      </p:pic>
    </p:spTree>
    <p:extLst>
      <p:ext uri="{BB962C8B-B14F-4D97-AF65-F5344CB8AC3E}">
        <p14:creationId xmlns:p14="http://schemas.microsoft.com/office/powerpoint/2010/main" val="291310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B1622-7D76-3641-832D-9AF09CB8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bambola, giocattolo&#10;&#10;Descrizione generata automaticamente">
            <a:extLst>
              <a:ext uri="{FF2B5EF4-FFF2-40B4-BE49-F238E27FC236}">
                <a16:creationId xmlns:a16="http://schemas.microsoft.com/office/drawing/2014/main" id="{1AF9505C-CEE9-764F-83E2-FA54451BD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376148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9BC98-4CA9-4C4B-BA7E-ABBDEADE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giocattolo, bambola, grafica vettoriale&#10;&#10;Descrizione generata automaticamente">
            <a:extLst>
              <a:ext uri="{FF2B5EF4-FFF2-40B4-BE49-F238E27FC236}">
                <a16:creationId xmlns:a16="http://schemas.microsoft.com/office/drawing/2014/main" id="{97A074DC-5834-2A42-9629-9FD41453F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83400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2C4EA-2D97-C24E-878A-C39BDEF6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, giocattolo, bambola, grafica vettoriale&#10;&#10;Descrizione generata automaticamente">
            <a:extLst>
              <a:ext uri="{FF2B5EF4-FFF2-40B4-BE49-F238E27FC236}">
                <a16:creationId xmlns:a16="http://schemas.microsoft.com/office/drawing/2014/main" id="{D9655FCA-0A3C-1643-8EE6-952F1B3C8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367909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A82317-AC9A-CC4A-A357-9632BAA5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3C4351-1337-064C-83C2-556E43CF4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  <p:extLst>
      <p:ext uri="{BB962C8B-B14F-4D97-AF65-F5344CB8AC3E}">
        <p14:creationId xmlns:p14="http://schemas.microsoft.com/office/powerpoint/2010/main" val="3452779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A4 (21x29,7 cm)</PresentationFormat>
  <Paragraphs>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lineth barriosmelendez</dc:creator>
  <cp:lastModifiedBy>lineth barriosmelendez</cp:lastModifiedBy>
  <cp:revision>1</cp:revision>
  <dcterms:created xsi:type="dcterms:W3CDTF">2021-03-12T15:56:47Z</dcterms:created>
  <dcterms:modified xsi:type="dcterms:W3CDTF">2021-03-12T16:03:51Z</dcterms:modified>
</cp:coreProperties>
</file>