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12"/>
    <p:restoredTop sz="80000"/>
  </p:normalViewPr>
  <p:slideViewPr>
    <p:cSldViewPr snapToGrid="0">
      <p:cViewPr varScale="1">
        <p:scale>
          <a:sx n="71" d="100"/>
          <a:sy n="71" d="100"/>
        </p:scale>
        <p:origin x="20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RO" sz="2400" dirty="0">
                <a:effectLst/>
                <a:latin typeface="Helvetica Neue" panose="02000503000000020004" pitchFamily="2" charset="0"/>
                <a:ea typeface="Helvetica Neue" panose="02000503000000020004" pitchFamily="2" charset="0"/>
                <a:cs typeface="Helvetica Neue" panose="02000503000000020004" pitchFamily="2" charset="0"/>
              </a:rPr>
              <a:t>Gen3 films, </a:t>
            </a:r>
            <a:r>
              <a:rPr lang="pt-BR" sz="2400" dirty="0">
                <a:effectLst/>
                <a:latin typeface="Calibri" panose="020F0502020204030204" pitchFamily="34" charset="0"/>
                <a:ea typeface="Helvetica Neue" panose="02000503000000020004" pitchFamily="2" charset="0"/>
                <a:cs typeface="Times New Roman" panose="02020603050405020304" pitchFamily="18" charset="0"/>
              </a:rPr>
              <a:t>p</a:t>
            </a:r>
            <a:r>
              <a:rPr lang="pt-BR" sz="2400" dirty="0">
                <a:effectLst/>
                <a:latin typeface="Calibri" panose="020F0502020204030204" pitchFamily="34" charset="0"/>
                <a:ea typeface="Calibri" panose="020F0502020204030204" pitchFamily="34" charset="0"/>
                <a:cs typeface="Times New Roman" panose="02020603050405020304" pitchFamily="18" charset="0"/>
              </a:rPr>
              <a:t>resenta</a:t>
            </a:r>
            <a:r>
              <a:rPr lang="en-RO" sz="2400" dirty="0">
                <a:effectLst/>
                <a:latin typeface="Helvetica Neue" panose="02000503000000020004" pitchFamily="2" charset="0"/>
                <a:ea typeface="Helvetica Neue" panose="02000503000000020004" pitchFamily="2" charset="0"/>
                <a:cs typeface="Helvetica Neue" panose="02000503000000020004" pitchFamily="2" charset="0"/>
              </a:rPr>
              <a:t>…</a:t>
            </a:r>
            <a:endParaRPr lang="en-RO" dirty="0">
              <a:effectLst/>
            </a:endParaRPr>
          </a:p>
        </p:txBody>
      </p:sp>
    </p:spTree>
    <p:extLst>
      <p:ext uri="{BB962C8B-B14F-4D97-AF65-F5344CB8AC3E}">
        <p14:creationId xmlns:p14="http://schemas.microsoft.com/office/powerpoint/2010/main" val="3045205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Gli araldi viaggiarono giorni e giorni per far conoscere l'editto in tutte le borgate, i villaggi... non ci fu suddito di quel reame al quale non fosse letto il proclama del re.</a:t>
            </a:r>
            <a:r>
              <a:rPr lang="en-RO" dirty="0">
                <a:effectLst/>
              </a:rPr>
              <a:t> </a:t>
            </a:r>
            <a:endParaRPr lang="en-RO" dirty="0"/>
          </a:p>
        </p:txBody>
      </p:sp>
    </p:spTree>
    <p:extLst>
      <p:ext uri="{BB962C8B-B14F-4D97-AF65-F5344CB8AC3E}">
        <p14:creationId xmlns:p14="http://schemas.microsoft.com/office/powerpoint/2010/main" val="1170272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Ognuno si sforzava di escogitare qualcosa per poter partecipare al concorso.</a:t>
            </a:r>
            <a:r>
              <a:rPr lang="en-RO" dirty="0">
                <a:effectLst/>
              </a:rPr>
              <a:t> </a:t>
            </a:r>
            <a:endParaRPr lang="en-RO" dirty="0"/>
          </a:p>
        </p:txBody>
      </p:sp>
    </p:spTree>
    <p:extLst>
      <p:ext uri="{BB962C8B-B14F-4D97-AF65-F5344CB8AC3E}">
        <p14:creationId xmlns:p14="http://schemas.microsoft.com/office/powerpoint/2010/main" val="981570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Il primo a presentarsi fu un giovane giocoliere.</a:t>
            </a:r>
            <a:r>
              <a:rPr lang="en-RO" dirty="0">
                <a:effectLst/>
              </a:rPr>
              <a:t> </a:t>
            </a:r>
            <a:endParaRPr lang="en-RO" dirty="0"/>
          </a:p>
        </p:txBody>
      </p:sp>
    </p:spTree>
    <p:extLst>
      <p:ext uri="{BB962C8B-B14F-4D97-AF65-F5344CB8AC3E}">
        <p14:creationId xmlns:p14="http://schemas.microsoft.com/office/powerpoint/2010/main" val="2184097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Quando tutta la corte fu riunita attorno al re e a sua figlia, il giovane poté iniziare i suoi esercizi.</a:t>
            </a:r>
            <a:r>
              <a:rPr lang="en-RO" dirty="0">
                <a:effectLst/>
              </a:rPr>
              <a:t> </a:t>
            </a:r>
            <a:endParaRPr lang="en-RO" dirty="0"/>
          </a:p>
        </p:txBody>
      </p:sp>
    </p:spTree>
    <p:extLst>
      <p:ext uri="{BB962C8B-B14F-4D97-AF65-F5344CB8AC3E}">
        <p14:creationId xmlns:p14="http://schemas.microsoft.com/office/powerpoint/2010/main" val="910279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Tutti erano ammirati e stupiti dall'abilità del giocoliere e sorridevano, tutti...</a:t>
            </a:r>
            <a:r>
              <a:rPr lang="en-RO" dirty="0">
                <a:effectLst/>
              </a:rPr>
              <a:t> </a:t>
            </a:r>
            <a:endParaRPr lang="en-RO" dirty="0"/>
          </a:p>
        </p:txBody>
      </p:sp>
    </p:spTree>
    <p:extLst>
      <p:ext uri="{BB962C8B-B14F-4D97-AF65-F5344CB8AC3E}">
        <p14:creationId xmlns:p14="http://schemas.microsoft.com/office/powerpoint/2010/main" val="2439140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meno la principessa sul cui viso rimaneva quel velo di tristezza. Il giocoliere se ne andò deluso.</a:t>
            </a:r>
            <a:r>
              <a:rPr lang="en-RO" dirty="0">
                <a:effectLst/>
              </a:rPr>
              <a:t> </a:t>
            </a:r>
            <a:endParaRPr lang="en-RO" dirty="0"/>
          </a:p>
        </p:txBody>
      </p:sp>
    </p:spTree>
    <p:extLst>
      <p:ext uri="{BB962C8B-B14F-4D97-AF65-F5344CB8AC3E}">
        <p14:creationId xmlns:p14="http://schemas.microsoft.com/office/powerpoint/2010/main" val="4005566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it-IT" sz="1800" dirty="0">
                <a:effectLst/>
                <a:latin typeface="Times New Roman" panose="02020603050405020304" pitchFamily="18" charset="0"/>
                <a:ea typeface="Times New Roman" panose="02020603050405020304" pitchFamily="18" charset="0"/>
                <a:cs typeface="Times New Roman" panose="02020603050405020304" pitchFamily="18" charset="0"/>
              </a:rPr>
              <a:t>Il giorno appresso si presentò un giullare.</a:t>
            </a:r>
            <a:endParaRPr lang="en-RO"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RO" dirty="0"/>
          </a:p>
        </p:txBody>
      </p:sp>
    </p:spTree>
    <p:extLst>
      <p:ext uri="{BB962C8B-B14F-4D97-AF65-F5344CB8AC3E}">
        <p14:creationId xmlns:p14="http://schemas.microsoft.com/office/powerpoint/2010/main" val="2426640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Camminando sulle mani, ballando e saltando portava un'aria di festa, di allegria, con tutti quei campanellini attaccati alle punte del berretto e delle scarpe. </a:t>
            </a:r>
          </a:p>
          <a:p>
            <a:r>
              <a:rPr lang="it-IT" sz="1800" dirty="0">
                <a:effectLst/>
                <a:latin typeface="Times New Roman" panose="02020603050405020304" pitchFamily="18" charset="0"/>
                <a:ea typeface="Times New Roman" panose="02020603050405020304" pitchFamily="18" charset="0"/>
              </a:rPr>
              <a:t>I cortigiani erano incantati.</a:t>
            </a:r>
            <a:r>
              <a:rPr lang="en-RO" dirty="0">
                <a:effectLst/>
              </a:rPr>
              <a:t> </a:t>
            </a:r>
            <a:endParaRPr lang="en-RO" dirty="0"/>
          </a:p>
        </p:txBody>
      </p:sp>
    </p:spTree>
    <p:extLst>
      <p:ext uri="{BB962C8B-B14F-4D97-AF65-F5344CB8AC3E}">
        <p14:creationId xmlns:p14="http://schemas.microsoft.com/office/powerpoint/2010/main" val="1228122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Ma quell'uomo così originale, quel suo </a:t>
            </a:r>
            <a:r>
              <a:rPr lang="it-IT" sz="1800" dirty="0" err="1">
                <a:effectLst/>
                <a:latin typeface="Times New Roman" panose="02020603050405020304" pitchFamily="18" charset="0"/>
                <a:ea typeface="Times New Roman" panose="02020603050405020304" pitchFamily="18" charset="0"/>
              </a:rPr>
              <a:t>din</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din</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din</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din</a:t>
            </a:r>
            <a:r>
              <a:rPr lang="it-IT" sz="1800" dirty="0">
                <a:effectLst/>
                <a:latin typeface="Times New Roman" panose="02020603050405020304" pitchFamily="18" charset="0"/>
                <a:ea typeface="Times New Roman" panose="02020603050405020304" pitchFamily="18" charset="0"/>
              </a:rPr>
              <a:t>, non riuscirono a divertire la principessa.</a:t>
            </a:r>
            <a:r>
              <a:rPr lang="en-RO" dirty="0">
                <a:effectLst/>
              </a:rPr>
              <a:t> </a:t>
            </a:r>
            <a:endParaRPr lang="en-RO" dirty="0"/>
          </a:p>
        </p:txBody>
      </p:sp>
    </p:spTree>
    <p:extLst>
      <p:ext uri="{BB962C8B-B14F-4D97-AF65-F5344CB8AC3E}">
        <p14:creationId xmlns:p14="http://schemas.microsoft.com/office/powerpoint/2010/main" val="3448155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Il terzo a presentarsi fu un buffone.</a:t>
            </a:r>
            <a:r>
              <a:rPr lang="en-RO" dirty="0">
                <a:effectLst/>
              </a:rPr>
              <a:t> </a:t>
            </a:r>
            <a:endParaRPr lang="en-RO" dirty="0"/>
          </a:p>
        </p:txBody>
      </p:sp>
    </p:spTree>
    <p:extLst>
      <p:ext uri="{BB962C8B-B14F-4D97-AF65-F5344CB8AC3E}">
        <p14:creationId xmlns:p14="http://schemas.microsoft.com/office/powerpoint/2010/main" val="1149991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Il </a:t>
            </a:r>
            <a:r>
              <a:rPr lang="en-GB" dirty="0" err="1"/>
              <a:t>flautista</a:t>
            </a:r>
            <a:r>
              <a:rPr lang="en-GB" dirty="0"/>
              <a:t> e la </a:t>
            </a:r>
            <a:r>
              <a:rPr lang="en-GB" dirty="0" err="1"/>
              <a:t>figlia</a:t>
            </a:r>
            <a:r>
              <a:rPr lang="en-GB" dirty="0"/>
              <a:t> del re</a:t>
            </a:r>
            <a:endParaRPr lang="en-RO" dirty="0"/>
          </a:p>
        </p:txBody>
      </p:sp>
    </p:spTree>
    <p:extLst>
      <p:ext uri="{BB962C8B-B14F-4D97-AF65-F5344CB8AC3E}">
        <p14:creationId xmlns:p14="http://schemas.microsoft.com/office/powerpoint/2010/main" val="1558473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Era molto conosciuto nel paese e si diceva che nessuno riusciva a stare serio davanti a lui e che riusciva a far ridere anche le pietre.</a:t>
            </a:r>
            <a:r>
              <a:rPr lang="en-RO" dirty="0">
                <a:effectLst/>
              </a:rPr>
              <a:t> </a:t>
            </a:r>
            <a:endParaRPr lang="en-RO" dirty="0"/>
          </a:p>
        </p:txBody>
      </p:sp>
    </p:spTree>
    <p:extLst>
      <p:ext uri="{BB962C8B-B14F-4D97-AF65-F5344CB8AC3E}">
        <p14:creationId xmlns:p14="http://schemas.microsoft.com/office/powerpoint/2010/main" val="3008443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C'era chi si doveva trattenere per non scoppiare in risa sonore e cercava di soffocare le esclamazioni di meraviglia e di sorpresa che il comico suscitava.</a:t>
            </a:r>
            <a:r>
              <a:rPr lang="en-RO" dirty="0">
                <a:effectLst/>
              </a:rPr>
              <a:t> </a:t>
            </a:r>
            <a:endParaRPr lang="en-RO" dirty="0"/>
          </a:p>
        </p:txBody>
      </p:sp>
    </p:spTree>
    <p:extLst>
      <p:ext uri="{BB962C8B-B14F-4D97-AF65-F5344CB8AC3E}">
        <p14:creationId xmlns:p14="http://schemas.microsoft.com/office/powerpoint/2010/main" val="2416196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Eppure anche questo buffo personaggio non riuscì a far sorridere la figlia del re.</a:t>
            </a:r>
            <a:r>
              <a:rPr lang="en-RO" dirty="0">
                <a:effectLst/>
              </a:rPr>
              <a:t> </a:t>
            </a:r>
            <a:endParaRPr lang="en-RO" dirty="0"/>
          </a:p>
        </p:txBody>
      </p:sp>
    </p:spTree>
    <p:extLst>
      <p:ext uri="{BB962C8B-B14F-4D97-AF65-F5344CB8AC3E}">
        <p14:creationId xmlns:p14="http://schemas.microsoft.com/office/powerpoint/2010/main" val="1321449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Anche il re amareggiato, deluso, non sorrideva più: l'ultimo filo di speranza si era spezzato.</a:t>
            </a:r>
            <a:r>
              <a:rPr lang="en-RO" dirty="0">
                <a:effectLst/>
              </a:rPr>
              <a:t> </a:t>
            </a:r>
            <a:endParaRPr lang="en-RO" dirty="0"/>
          </a:p>
        </p:txBody>
      </p:sp>
    </p:spTree>
    <p:extLst>
      <p:ext uri="{BB962C8B-B14F-4D97-AF65-F5344CB8AC3E}">
        <p14:creationId xmlns:p14="http://schemas.microsoft.com/office/powerpoint/2010/main" val="1381408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Fu allora che si presentò un vecchio flautista: non era venuto come gli altri col miraggio del premio o per acquistare una facile fama.</a:t>
            </a:r>
            <a:r>
              <a:rPr lang="en-RO" dirty="0">
                <a:effectLst/>
              </a:rPr>
              <a:t> </a:t>
            </a:r>
            <a:endParaRPr lang="en-RO" dirty="0"/>
          </a:p>
        </p:txBody>
      </p:sp>
    </p:spTree>
    <p:extLst>
      <p:ext uri="{BB962C8B-B14F-4D97-AF65-F5344CB8AC3E}">
        <p14:creationId xmlns:p14="http://schemas.microsoft.com/office/powerpoint/2010/main" val="165143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Conosceva la principessa fin da quando era bambina, anche se lei non lo aveva mai visto: lui le voleva bene come fosse stata una figlia e avrebbe fatto di tutto pur di vederla felice.</a:t>
            </a:r>
            <a:r>
              <a:rPr lang="en-RO" dirty="0">
                <a:effectLst/>
              </a:rPr>
              <a:t> </a:t>
            </a:r>
            <a:endParaRPr lang="en-RO" dirty="0"/>
          </a:p>
        </p:txBody>
      </p:sp>
    </p:spTree>
    <p:extLst>
      <p:ext uri="{BB962C8B-B14F-4D97-AF65-F5344CB8AC3E}">
        <p14:creationId xmlns:p14="http://schemas.microsoft.com/office/powerpoint/2010/main" val="2137460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Il re pensava: «Come può questo sconosciuto riuscire là dove gli altri artisti più famosi hanno fallito?»</a:t>
            </a:r>
            <a:r>
              <a:rPr lang="en-RO" dirty="0">
                <a:effectLst/>
              </a:rPr>
              <a:t> </a:t>
            </a:r>
            <a:endParaRPr lang="en-RO" dirty="0"/>
          </a:p>
        </p:txBody>
      </p:sp>
    </p:spTree>
    <p:extLst>
      <p:ext uri="{BB962C8B-B14F-4D97-AF65-F5344CB8AC3E}">
        <p14:creationId xmlns:p14="http://schemas.microsoft.com/office/powerpoint/2010/main" val="657007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Il flautista cominciò a suonare sotto lo sguardo un po’ scettico dei presenti. La musica era dolcissima.</a:t>
            </a:r>
            <a:r>
              <a:rPr lang="en-RO" dirty="0">
                <a:effectLst/>
              </a:rPr>
              <a:t> </a:t>
            </a:r>
            <a:endParaRPr lang="en-RO" dirty="0"/>
          </a:p>
        </p:txBody>
      </p:sp>
    </p:spTree>
    <p:extLst>
      <p:ext uri="{BB962C8B-B14F-4D97-AF65-F5344CB8AC3E}">
        <p14:creationId xmlns:p14="http://schemas.microsoft.com/office/powerpoint/2010/main" val="1254103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La figlia del re si mise ad ascoltare; era la prima volta da tanto tempo che qualcosa destava il suo interesse. E dopo poche note...</a:t>
            </a:r>
            <a:r>
              <a:rPr lang="en-RO" dirty="0">
                <a:effectLst/>
              </a:rPr>
              <a:t> </a:t>
            </a:r>
            <a:endParaRPr lang="en-RO" dirty="0"/>
          </a:p>
        </p:txBody>
      </p:sp>
    </p:spTree>
    <p:extLst>
      <p:ext uri="{BB962C8B-B14F-4D97-AF65-F5344CB8AC3E}">
        <p14:creationId xmlns:p14="http://schemas.microsoft.com/office/powerpoint/2010/main" val="440263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un sorriso fiorì sulle sue labbra, dando una luce nuova al suo viso.</a:t>
            </a:r>
            <a:r>
              <a:rPr lang="en-RO" dirty="0">
                <a:effectLst/>
              </a:rPr>
              <a:t> </a:t>
            </a:r>
            <a:endParaRPr lang="en-RO" dirty="0"/>
          </a:p>
        </p:txBody>
      </p:sp>
    </p:spTree>
    <p:extLst>
      <p:ext uri="{BB962C8B-B14F-4D97-AF65-F5344CB8AC3E}">
        <p14:creationId xmlns:p14="http://schemas.microsoft.com/office/powerpoint/2010/main" val="3581396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In un paese lontano c'era un castello nel quale viveva un re potente e saggio. </a:t>
            </a:r>
          </a:p>
          <a:p>
            <a:r>
              <a:rPr lang="it-IT" sz="1800" dirty="0">
                <a:effectLst/>
                <a:latin typeface="Times New Roman" panose="02020603050405020304" pitchFamily="18" charset="0"/>
                <a:ea typeface="Times New Roman" panose="02020603050405020304" pitchFamily="18" charset="0"/>
              </a:rPr>
              <a:t>Nel suo regno la gente viveva felice: eppure c'era qualcosa che lo preoccupava molto e che spesso non lo faceva dormire:</a:t>
            </a:r>
            <a:r>
              <a:rPr lang="en-RO" dirty="0">
                <a:effectLst/>
              </a:rPr>
              <a:t> </a:t>
            </a:r>
            <a:endParaRPr lang="en-RO" dirty="0"/>
          </a:p>
        </p:txBody>
      </p:sp>
    </p:spTree>
    <p:extLst>
      <p:ext uri="{BB962C8B-B14F-4D97-AF65-F5344CB8AC3E}">
        <p14:creationId xmlns:p14="http://schemas.microsoft.com/office/powerpoint/2010/main" val="3263272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«Ha sorriso, ha sorriso, la principessa ha sorriso - dicevano i cortigiani - la principessa ha sorriso!».</a:t>
            </a:r>
            <a:r>
              <a:rPr lang="en-RO" dirty="0">
                <a:effectLst/>
              </a:rPr>
              <a:t> </a:t>
            </a:r>
            <a:endParaRPr lang="en-RO" dirty="0"/>
          </a:p>
        </p:txBody>
      </p:sp>
    </p:spTree>
    <p:extLst>
      <p:ext uri="{BB962C8B-B14F-4D97-AF65-F5344CB8AC3E}">
        <p14:creationId xmlns:p14="http://schemas.microsoft.com/office/powerpoint/2010/main" val="4240495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E la voce passava di bocca in bocca lungo i corridoi del castello animati da gente che accorreva e da paggi e servitori ancora increduli.</a:t>
            </a:r>
            <a:r>
              <a:rPr lang="en-RO" dirty="0">
                <a:effectLst/>
              </a:rPr>
              <a:t> </a:t>
            </a:r>
            <a:endParaRPr lang="en-RO" dirty="0"/>
          </a:p>
        </p:txBody>
      </p:sp>
    </p:spTree>
    <p:extLst>
      <p:ext uri="{BB962C8B-B14F-4D97-AF65-F5344CB8AC3E}">
        <p14:creationId xmlns:p14="http://schemas.microsoft.com/office/powerpoint/2010/main" val="3069054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«Mia figlia ha sorriso - diceva il re - questo è il giorno più felice della mia vita; bisogna fare festa, una grande festa!».</a:t>
            </a:r>
            <a:r>
              <a:rPr lang="en-RO" dirty="0">
                <a:effectLst/>
              </a:rPr>
              <a:t> </a:t>
            </a:r>
            <a:endParaRPr lang="en-RO" dirty="0"/>
          </a:p>
        </p:txBody>
      </p:sp>
    </p:spTree>
    <p:extLst>
      <p:ext uri="{BB962C8B-B14F-4D97-AF65-F5344CB8AC3E}">
        <p14:creationId xmlns:p14="http://schemas.microsoft.com/office/powerpoint/2010/main" val="674201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it-IT" sz="1800" dirty="0">
                <a:effectLst/>
                <a:latin typeface="Times New Roman" panose="02020603050405020304" pitchFamily="18" charset="0"/>
                <a:ea typeface="Times New Roman" panose="02020603050405020304" pitchFamily="18" charset="0"/>
                <a:cs typeface="Times New Roman" panose="02020603050405020304" pitchFamily="18" charset="0"/>
              </a:rPr>
              <a:t>Passarono i giorni ed il re e tutta la sua corte ascoltavano suonare il vecchio flautista tralasciando per qualche ora i propri impegni.</a:t>
            </a:r>
            <a:endParaRPr lang="en-RO"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RO" dirty="0"/>
          </a:p>
        </p:txBody>
      </p:sp>
    </p:spTree>
    <p:extLst>
      <p:ext uri="{BB962C8B-B14F-4D97-AF65-F5344CB8AC3E}">
        <p14:creationId xmlns:p14="http://schemas.microsoft.com/office/powerpoint/2010/main" val="2930769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Sembrava che il vecchio suonasse musiche di paradiso ed ogni volta erano armonie nuove, sempre più belle.</a:t>
            </a:r>
            <a:r>
              <a:rPr lang="en-RO" dirty="0">
                <a:effectLst/>
              </a:rPr>
              <a:t> </a:t>
            </a:r>
            <a:endParaRPr lang="en-RO" dirty="0"/>
          </a:p>
        </p:txBody>
      </p:sp>
    </p:spTree>
    <p:extLst>
      <p:ext uri="{BB962C8B-B14F-4D97-AF65-F5344CB8AC3E}">
        <p14:creationId xmlns:p14="http://schemas.microsoft.com/office/powerpoint/2010/main" val="387209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La figlia del re era felice. Da quando il flautista era arrivato al castello, aveva ritrovato la gioia di vivere, tutto ciò che la circondava prendeva un aspetto nuovo, più bello.</a:t>
            </a:r>
            <a:r>
              <a:rPr lang="en-RO" dirty="0">
                <a:effectLst/>
              </a:rPr>
              <a:t> </a:t>
            </a:r>
            <a:endParaRPr lang="en-RO" dirty="0"/>
          </a:p>
        </p:txBody>
      </p:sp>
    </p:spTree>
    <p:extLst>
      <p:ext uri="{BB962C8B-B14F-4D97-AF65-F5344CB8AC3E}">
        <p14:creationId xmlns:p14="http://schemas.microsoft.com/office/powerpoint/2010/main" val="1425327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Ma un giorno il flautista, suonando, si accorse di non sentire bene le note che uscivano dal suo flauto, gli era capitato altre volte, ma non ci aveva fatto un gran caso. «No, no, non può essere, sto perdendo l'udito!».</a:t>
            </a:r>
            <a:r>
              <a:rPr lang="en-RO" dirty="0">
                <a:effectLst/>
              </a:rPr>
              <a:t> </a:t>
            </a:r>
            <a:endParaRPr lang="en-RO" dirty="0"/>
          </a:p>
        </p:txBody>
      </p:sp>
    </p:spTree>
    <p:extLst>
      <p:ext uri="{BB962C8B-B14F-4D97-AF65-F5344CB8AC3E}">
        <p14:creationId xmlns:p14="http://schemas.microsoft.com/office/powerpoint/2010/main" val="1231257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Il vecchio flautista disperato, riprese a suonare pensando di essersi sbagliato. Le note che uscivano dal flauto sembravano lontane come se venissero da un altro salone del castello. Era inutile continuare: non ci sentiva più!</a:t>
            </a:r>
            <a:r>
              <a:rPr lang="en-RO" dirty="0">
                <a:effectLst/>
              </a:rPr>
              <a:t> </a:t>
            </a:r>
            <a:endParaRPr lang="en-RO" dirty="0"/>
          </a:p>
        </p:txBody>
      </p:sp>
    </p:spTree>
    <p:extLst>
      <p:ext uri="{BB962C8B-B14F-4D97-AF65-F5344CB8AC3E}">
        <p14:creationId xmlns:p14="http://schemas.microsoft.com/office/powerpoint/2010/main" val="1636228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Guardò un'ultima volta, pieno di amarezza e di nostalgia il suo flauto, poi lo lasciò in un angolo e uscì nella notte.</a:t>
            </a:r>
            <a:r>
              <a:rPr lang="en-RO" dirty="0">
                <a:effectLst/>
              </a:rPr>
              <a:t> </a:t>
            </a:r>
            <a:endParaRPr lang="en-RO" dirty="0"/>
          </a:p>
        </p:txBody>
      </p:sp>
    </p:spTree>
    <p:extLst>
      <p:ext uri="{BB962C8B-B14F-4D97-AF65-F5344CB8AC3E}">
        <p14:creationId xmlns:p14="http://schemas.microsoft.com/office/powerpoint/2010/main" val="3435434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Errando nel buio, per le viuzze del paese, in quel silenzio, e nel silenzio ancora più grande che era dentro di lui, pensava alla sua vita che ormai non aveva più senso.</a:t>
            </a:r>
            <a:r>
              <a:rPr lang="en-RO" dirty="0">
                <a:effectLst/>
              </a:rPr>
              <a:t> </a:t>
            </a:r>
            <a:endParaRPr lang="en-RO" dirty="0"/>
          </a:p>
        </p:txBody>
      </p:sp>
    </p:spTree>
    <p:extLst>
      <p:ext uri="{BB962C8B-B14F-4D97-AF65-F5344CB8AC3E}">
        <p14:creationId xmlns:p14="http://schemas.microsoft.com/office/powerpoint/2010/main" val="924589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sua figlia, la principessa che tanto amava, da tempo non sorrideva più.</a:t>
            </a:r>
            <a:endParaRPr lang="en-RO" dirty="0"/>
          </a:p>
        </p:txBody>
      </p:sp>
    </p:spTree>
    <p:extLst>
      <p:ext uri="{BB962C8B-B14F-4D97-AF65-F5344CB8AC3E}">
        <p14:creationId xmlns:p14="http://schemas.microsoft.com/office/powerpoint/2010/main" val="26900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Non più la sua dolce musica, non più le voci dei bambini per le strade, non più il canto degli uccelli, il gorgoglio dell'acqua.</a:t>
            </a:r>
            <a:r>
              <a:rPr lang="en-RO" dirty="0">
                <a:effectLst/>
              </a:rPr>
              <a:t> </a:t>
            </a:r>
            <a:endParaRPr lang="en-RO" dirty="0"/>
          </a:p>
        </p:txBody>
      </p:sp>
    </p:spTree>
    <p:extLst>
      <p:ext uri="{BB962C8B-B14F-4D97-AF65-F5344CB8AC3E}">
        <p14:creationId xmlns:p14="http://schemas.microsoft.com/office/powerpoint/2010/main" val="3523185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Ma forse era un sogno, solo un brutto sogno! Pieno di affanno tornò al castello, salì nella sua stanza a prendere il flauto, provò...</a:t>
            </a:r>
            <a:r>
              <a:rPr lang="en-RO" dirty="0">
                <a:effectLst/>
              </a:rPr>
              <a:t> </a:t>
            </a:r>
            <a:endParaRPr lang="en-RO" dirty="0"/>
          </a:p>
        </p:txBody>
      </p:sp>
    </p:spTree>
    <p:extLst>
      <p:ext uri="{BB962C8B-B14F-4D97-AF65-F5344CB8AC3E}">
        <p14:creationId xmlns:p14="http://schemas.microsoft.com/office/powerpoint/2010/main" val="544116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No, silenzio, il silenzio lo avvolgeva...</a:t>
            </a:r>
            <a:r>
              <a:rPr lang="en-RO" dirty="0">
                <a:effectLst/>
              </a:rPr>
              <a:t> </a:t>
            </a:r>
            <a:endParaRPr lang="en-RO" dirty="0"/>
          </a:p>
        </p:txBody>
      </p:sp>
    </p:spTree>
    <p:extLst>
      <p:ext uri="{BB962C8B-B14F-4D97-AF65-F5344CB8AC3E}">
        <p14:creationId xmlns:p14="http://schemas.microsoft.com/office/powerpoint/2010/main" val="28810529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...tanto che non si accorse che la principessa gli si era avvicinata e lo guardava triste.</a:t>
            </a:r>
            <a:r>
              <a:rPr lang="en-RO" dirty="0">
                <a:effectLst/>
              </a:rPr>
              <a:t> </a:t>
            </a:r>
            <a:endParaRPr lang="en-RO" dirty="0"/>
          </a:p>
        </p:txBody>
      </p:sp>
    </p:spTree>
    <p:extLst>
      <p:ext uri="{BB962C8B-B14F-4D97-AF65-F5344CB8AC3E}">
        <p14:creationId xmlns:p14="http://schemas.microsoft.com/office/powerpoint/2010/main" val="40393200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a:t>
            </a:r>
            <a:r>
              <a:rPr lang="en-RO" dirty="0">
                <a:effectLst/>
              </a:rPr>
              <a:t> (aspettare 5 secondi)</a:t>
            </a:r>
            <a:endParaRPr lang="en-RO" dirty="0"/>
          </a:p>
        </p:txBody>
      </p:sp>
    </p:spTree>
    <p:extLst>
      <p:ext uri="{BB962C8B-B14F-4D97-AF65-F5344CB8AC3E}">
        <p14:creationId xmlns:p14="http://schemas.microsoft.com/office/powerpoint/2010/main" val="6950082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Allora una luce si accese nei suoi occhi, prese il flauto e cominciò a suonare.</a:t>
            </a:r>
            <a:r>
              <a:rPr lang="en-RO" dirty="0">
                <a:effectLst/>
              </a:rPr>
              <a:t> </a:t>
            </a:r>
            <a:endParaRPr lang="en-RO" dirty="0"/>
          </a:p>
        </p:txBody>
      </p:sp>
    </p:spTree>
    <p:extLst>
      <p:ext uri="{BB962C8B-B14F-4D97-AF65-F5344CB8AC3E}">
        <p14:creationId xmlns:p14="http://schemas.microsoft.com/office/powerpoint/2010/main" val="1593601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Lui non sentiva niente, ma le note che uscivano dal suo flauto...</a:t>
            </a:r>
            <a:r>
              <a:rPr lang="en-RO" dirty="0">
                <a:effectLst/>
              </a:rPr>
              <a:t> </a:t>
            </a:r>
            <a:endParaRPr lang="en-RO" dirty="0"/>
          </a:p>
        </p:txBody>
      </p:sp>
    </p:spTree>
    <p:extLst>
      <p:ext uri="{BB962C8B-B14F-4D97-AF65-F5344CB8AC3E}">
        <p14:creationId xmlns:p14="http://schemas.microsoft.com/office/powerpoint/2010/main" val="13260158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riportarono il sorriso sul viso della principessa. Nel silenzio che lo avvolgeva mentre suonava, guardava la figlia del re tornata felice,</a:t>
            </a:r>
            <a:r>
              <a:rPr lang="en-RO" dirty="0">
                <a:effectLst/>
              </a:rPr>
              <a:t> </a:t>
            </a:r>
            <a:endParaRPr lang="en-RO" dirty="0"/>
          </a:p>
        </p:txBody>
      </p:sp>
    </p:spTree>
    <p:extLst>
      <p:ext uri="{BB962C8B-B14F-4D97-AF65-F5344CB8AC3E}">
        <p14:creationId xmlns:p14="http://schemas.microsoft.com/office/powerpoint/2010/main" val="26798664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ed era per lui questa un’altra musica che solo il suo cuore poteva udire.</a:t>
            </a:r>
            <a:r>
              <a:rPr lang="en-RO" dirty="0">
                <a:effectLst/>
              </a:rPr>
              <a:t> </a:t>
            </a:r>
            <a:endParaRPr lang="en-RO" dirty="0"/>
          </a:p>
        </p:txBody>
      </p:sp>
    </p:spTree>
    <p:extLst>
      <p:ext uri="{BB962C8B-B14F-4D97-AF65-F5344CB8AC3E}">
        <p14:creationId xmlns:p14="http://schemas.microsoft.com/office/powerpoint/2010/main" val="41277437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Da quel momento anche se non sentiva più, avrebbe continuato a suonare per fare felici gli altri.</a:t>
            </a:r>
            <a:r>
              <a:rPr lang="en-RO" dirty="0">
                <a:effectLst/>
              </a:rPr>
              <a:t> </a:t>
            </a:r>
            <a:endParaRPr lang="en-RO" dirty="0"/>
          </a:p>
        </p:txBody>
      </p:sp>
    </p:spTree>
    <p:extLst>
      <p:ext uri="{BB962C8B-B14F-4D97-AF65-F5344CB8AC3E}">
        <p14:creationId xmlns:p14="http://schemas.microsoft.com/office/powerpoint/2010/main" val="3855326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Trascorreva le giornate standosene appartata, non c'era niente che la facesse uscire dalla sua apatia.</a:t>
            </a:r>
            <a:r>
              <a:rPr lang="en-RO" dirty="0">
                <a:effectLst/>
              </a:rPr>
              <a:t> </a:t>
            </a:r>
            <a:endParaRPr lang="en-RO" dirty="0"/>
          </a:p>
        </p:txBody>
      </p:sp>
    </p:spTree>
    <p:extLst>
      <p:ext uri="{BB962C8B-B14F-4D97-AF65-F5344CB8AC3E}">
        <p14:creationId xmlns:p14="http://schemas.microsoft.com/office/powerpoint/2010/main" val="1242187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RO" dirty="0"/>
              <a:t>Fine</a:t>
            </a:r>
          </a:p>
          <a:p>
            <a:endParaRPr lang="en-RO" dirty="0"/>
          </a:p>
        </p:txBody>
      </p:sp>
    </p:spTree>
    <p:extLst>
      <p:ext uri="{BB962C8B-B14F-4D97-AF65-F5344CB8AC3E}">
        <p14:creationId xmlns:p14="http://schemas.microsoft.com/office/powerpoint/2010/main" val="1048170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Il re aveva cercato in tutti i modi di ridarle il sorriso, aveva fatto venire per lei dall'Oriente i profumi più preziosi, dall'Africa i diamanti e i brillanti più belli, ma non era servito a niente.</a:t>
            </a:r>
            <a:r>
              <a:rPr lang="en-RO" dirty="0">
                <a:effectLst/>
              </a:rPr>
              <a:t> </a:t>
            </a:r>
            <a:endParaRPr lang="en-RO" dirty="0"/>
          </a:p>
        </p:txBody>
      </p:sp>
    </p:spTree>
    <p:extLst>
      <p:ext uri="{BB962C8B-B14F-4D97-AF65-F5344CB8AC3E}">
        <p14:creationId xmlns:p14="http://schemas.microsoft.com/office/powerpoint/2010/main" val="1499687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Aveva fatto fare per lei, da giardinieri famosi, un parco con fiori tra i più belli e rari. </a:t>
            </a:r>
          </a:p>
          <a:p>
            <a:r>
              <a:rPr lang="it-IT" sz="1800" dirty="0">
                <a:effectLst/>
                <a:latin typeface="Times New Roman" panose="02020603050405020304" pitchFamily="18" charset="0"/>
                <a:ea typeface="Times New Roman" panose="02020603050405020304" pitchFamily="18" charset="0"/>
              </a:rPr>
              <a:t>Lei ci passeggiava da sola, ma rimaneva triste.</a:t>
            </a:r>
            <a:r>
              <a:rPr lang="en-RO" dirty="0">
                <a:effectLst/>
              </a:rPr>
              <a:t> </a:t>
            </a:r>
            <a:endParaRPr lang="en-RO" dirty="0"/>
          </a:p>
        </p:txBody>
      </p:sp>
    </p:spTree>
    <p:extLst>
      <p:ext uri="{BB962C8B-B14F-4D97-AF65-F5344CB8AC3E}">
        <p14:creationId xmlns:p14="http://schemas.microsoft.com/office/powerpoint/2010/main" val="3645430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Cosa poteva fare ancora il re? Provò a consultarsi con i suoi ministri, come aveva fatto altre volte. </a:t>
            </a:r>
          </a:p>
          <a:p>
            <a:r>
              <a:rPr lang="it-IT" sz="1800" dirty="0">
                <a:effectLst/>
                <a:latin typeface="Times New Roman" panose="02020603050405020304" pitchFamily="18" charset="0"/>
                <a:ea typeface="Times New Roman" panose="02020603050405020304" pitchFamily="18" charset="0"/>
              </a:rPr>
              <a:t>A uno di loro venne un'idea: perché non proclamare un bando per cercare qualcuno che possa far sorridere la principessa? </a:t>
            </a:r>
          </a:p>
          <a:p>
            <a:r>
              <a:rPr lang="it-IT" sz="1800" dirty="0">
                <a:effectLst/>
                <a:latin typeface="Times New Roman" panose="02020603050405020304" pitchFamily="18" charset="0"/>
                <a:ea typeface="Times New Roman" panose="02020603050405020304" pitchFamily="18" charset="0"/>
              </a:rPr>
              <a:t>Il re disse: «Proviamo!», pensando che forse c'era ancora una speranza.</a:t>
            </a:r>
            <a:r>
              <a:rPr lang="en-RO" dirty="0">
                <a:effectLst/>
              </a:rPr>
              <a:t> </a:t>
            </a:r>
            <a:endParaRPr lang="en-RO" dirty="0"/>
          </a:p>
        </p:txBody>
      </p:sp>
    </p:spTree>
    <p:extLst>
      <p:ext uri="{BB962C8B-B14F-4D97-AF65-F5344CB8AC3E}">
        <p14:creationId xmlns:p14="http://schemas.microsoft.com/office/powerpoint/2010/main" val="2839089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effectLst/>
                <a:latin typeface="Times New Roman" panose="02020603050405020304" pitchFamily="18" charset="0"/>
                <a:ea typeface="Times New Roman" panose="02020603050405020304" pitchFamily="18" charset="0"/>
              </a:rPr>
              <a:t>E fu emanato un editto che venne letto su tutte le piazze dei paesi di quella regione.</a:t>
            </a:r>
            <a:r>
              <a:rPr lang="en-RO" dirty="0">
                <a:effectLst/>
              </a:rPr>
              <a:t> </a:t>
            </a:r>
            <a:endParaRPr lang="en-RO" dirty="0"/>
          </a:p>
        </p:txBody>
      </p:sp>
    </p:spTree>
    <p:extLst>
      <p:ext uri="{BB962C8B-B14F-4D97-AF65-F5344CB8AC3E}">
        <p14:creationId xmlns:p14="http://schemas.microsoft.com/office/powerpoint/2010/main" val="3116922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22"/>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View of beach and sea from a grassy sand dune"/>
          <p:cNvSpPr>
            <a:spLocks noGrp="1"/>
          </p:cNvSpPr>
          <p:nvPr>
            <p:ph type="pic" idx="21"/>
          </p:nvPr>
        </p:nvSpPr>
        <p:spPr>
          <a:xfrm>
            <a:off x="-1308100" y="-50800"/>
            <a:ext cx="14782800" cy="98552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1625600" y="374650"/>
            <a:ext cx="9753600" cy="6502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idx="21"/>
          </p:nvPr>
        </p:nvSpPr>
        <p:spPr>
          <a:xfrm>
            <a:off x="6375400" y="635000"/>
            <a:ext cx="82169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idx="21"/>
          </p:nvPr>
        </p:nvSpPr>
        <p:spPr>
          <a:xfrm>
            <a:off x="3810000" y="2590800"/>
            <a:ext cx="942975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andy path between two hills leading to the ocean"/>
          <p:cNvSpPr>
            <a:spLocks noGrp="1"/>
          </p:cNvSpPr>
          <p:nvPr>
            <p:ph type="pic" sz="quarter" idx="21"/>
          </p:nvPr>
        </p:nvSpPr>
        <p:spPr>
          <a:xfrm>
            <a:off x="6556375" y="5092700"/>
            <a:ext cx="5657850" cy="3771900"/>
          </a:xfrm>
          <a:prstGeom prst="rect">
            <a:avLst/>
          </a:prstGeom>
        </p:spPr>
        <p:txBody>
          <a:bodyPr lIns="91439" tIns="45719" rIns="91439" bIns="45719" anchor="t">
            <a:noAutofit/>
          </a:bodyPr>
          <a:lstStyle/>
          <a:p>
            <a:endParaRPr/>
          </a:p>
        </p:txBody>
      </p:sp>
      <p:sp>
        <p:nvSpPr>
          <p:cNvPr id="84" name="Heron flying low over a beach with a short fence in the foreground"/>
          <p:cNvSpPr>
            <a:spLocks noGrp="1"/>
          </p:cNvSpPr>
          <p:nvPr>
            <p:ph type="pic" sz="half" idx="22"/>
          </p:nvPr>
        </p:nvSpPr>
        <p:spPr>
          <a:xfrm>
            <a:off x="6718300" y="749300"/>
            <a:ext cx="5334000" cy="5334000"/>
          </a:xfrm>
          <a:prstGeom prst="rect">
            <a:avLst/>
          </a:prstGeom>
        </p:spPr>
        <p:txBody>
          <a:bodyPr lIns="91439" tIns="45719" rIns="91439" bIns="45719" anchor="t">
            <a:noAutofit/>
          </a:bodyPr>
          <a:lstStyle/>
          <a:p>
            <a:endParaRPr/>
          </a:p>
        </p:txBody>
      </p:sp>
      <p:sp>
        <p:nvSpPr>
          <p:cNvPr id="85" name="View of beach and sea from a grassy sand dune"/>
          <p:cNvSpPr>
            <a:spLocks noGrp="1"/>
          </p:cNvSpPr>
          <p:nvPr>
            <p:ph type="pic" idx="23"/>
          </p:nvPr>
        </p:nvSpPr>
        <p:spPr>
          <a:xfrm>
            <a:off x="-2832100" y="889000"/>
            <a:ext cx="119634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22860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2743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3200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3657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4572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9144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13716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18288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22860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27432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32004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36576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Flautista-01.jpg" descr="Flautista-01.jpg"/>
          <p:cNvPicPr>
            <a:picLocks noChangeAspect="1"/>
          </p:cNvPicPr>
          <p:nvPr/>
        </p:nvPicPr>
        <p:blipFill>
          <a:blip r:embed="rId3"/>
          <a:stretch>
            <a:fillRect/>
          </a:stretch>
        </p:blipFill>
        <p:spPr>
          <a:xfrm>
            <a:off x="0" y="0"/>
            <a:ext cx="13004800" cy="97536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Flautista-10.jpg" descr="Flautista-10.jpg"/>
          <p:cNvPicPr>
            <a:picLocks noChangeAspect="1"/>
          </p:cNvPicPr>
          <p:nvPr/>
        </p:nvPicPr>
        <p:blipFill rotWithShape="1">
          <a:blip r:embed="rId3"/>
          <a:srcRect l="8055" t="974" r="5934" b="3530"/>
          <a:stretch/>
        </p:blipFill>
        <p:spPr>
          <a:xfrm>
            <a:off x="49351" y="36743"/>
            <a:ext cx="12906099" cy="9716858"/>
          </a:xfrm>
          <a:prstGeom prst="rect">
            <a:avLst/>
          </a:prstGeom>
          <a:ln w="25400">
            <a:solidFill>
              <a:srgbClr val="000000"/>
            </a:solidFill>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Flautista-11.jpg" descr="Flautista-11.jpg"/>
          <p:cNvPicPr>
            <a:picLocks noChangeAspect="1"/>
          </p:cNvPicPr>
          <p:nvPr/>
        </p:nvPicPr>
        <p:blipFill rotWithShape="1">
          <a:blip r:embed="rId3"/>
          <a:srcRect l="7980" r="5590" b="3888"/>
          <a:stretch/>
        </p:blipFill>
        <p:spPr>
          <a:xfrm>
            <a:off x="56517" y="65166"/>
            <a:ext cx="12927624" cy="9616715"/>
          </a:xfrm>
          <a:prstGeom prst="rect">
            <a:avLst/>
          </a:prstGeom>
          <a:ln w="25400">
            <a:solidFill>
              <a:srgbClr val="000000"/>
            </a:solidFill>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Flautista-12_square.jpg" descr="Flautista-12_square.jpg"/>
          <p:cNvPicPr>
            <a:picLocks noChangeAspect="1"/>
          </p:cNvPicPr>
          <p:nvPr/>
        </p:nvPicPr>
        <p:blipFill>
          <a:blip r:embed="rId3"/>
          <a:srcRect l="6716" r="6716"/>
          <a:stretch>
            <a:fillRect/>
          </a:stretch>
        </p:blipFill>
        <p:spPr>
          <a:xfrm>
            <a:off x="54205" y="-4141"/>
            <a:ext cx="12896391" cy="9761882"/>
          </a:xfrm>
          <a:prstGeom prst="rect">
            <a:avLst/>
          </a:prstGeom>
          <a:ln w="25400">
            <a:solidFill>
              <a:srgbClr val="000000"/>
            </a:solidFill>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Flautista-13.jpg" descr="Flautista-13.jpg"/>
          <p:cNvPicPr>
            <a:picLocks noChangeAspect="1"/>
          </p:cNvPicPr>
          <p:nvPr/>
        </p:nvPicPr>
        <p:blipFill>
          <a:blip r:embed="rId3"/>
          <a:srcRect l="8053" r="5218" b="2835"/>
          <a:stretch>
            <a:fillRect/>
          </a:stretch>
        </p:blipFill>
        <p:spPr>
          <a:xfrm>
            <a:off x="435" y="3965"/>
            <a:ext cx="13003930" cy="9745670"/>
          </a:xfrm>
          <a:prstGeom prst="rect">
            <a:avLst/>
          </a:prstGeom>
          <a:ln w="25400">
            <a:solidFill>
              <a:srgbClr val="000000"/>
            </a:solidFill>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Flautista-14.jpg" descr="Flautista-14.jpg"/>
          <p:cNvPicPr>
            <a:picLocks noChangeAspect="1"/>
          </p:cNvPicPr>
          <p:nvPr/>
        </p:nvPicPr>
        <p:blipFill>
          <a:blip r:embed="rId3"/>
          <a:srcRect l="6766" r="5524" b="1241"/>
          <a:stretch>
            <a:fillRect/>
          </a:stretch>
        </p:blipFill>
        <p:spPr>
          <a:xfrm>
            <a:off x="42918" y="11398"/>
            <a:ext cx="12918964" cy="9730804"/>
          </a:xfrm>
          <a:prstGeom prst="rect">
            <a:avLst/>
          </a:prstGeom>
          <a:ln w="25400">
            <a:solidFill>
              <a:srgbClr val="000000"/>
            </a:solidFill>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Flautista-15.jpg" descr="Flautista-15.jpg"/>
          <p:cNvPicPr>
            <a:picLocks noChangeAspect="1"/>
          </p:cNvPicPr>
          <p:nvPr/>
        </p:nvPicPr>
        <p:blipFill>
          <a:blip r:embed="rId3"/>
          <a:srcRect l="10475"/>
          <a:stretch>
            <a:fillRect/>
          </a:stretch>
        </p:blipFill>
        <p:spPr>
          <a:xfrm>
            <a:off x="-9507" y="3850"/>
            <a:ext cx="13023814" cy="9745900"/>
          </a:xfrm>
          <a:prstGeom prst="rect">
            <a:avLst/>
          </a:prstGeom>
          <a:ln w="25400">
            <a:solidFill>
              <a:srgbClr val="000000"/>
            </a:solidFill>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Flautista-16_square.jpg" descr="Flautista-16_square.jpg"/>
          <p:cNvPicPr>
            <a:picLocks noChangeAspect="1"/>
          </p:cNvPicPr>
          <p:nvPr/>
        </p:nvPicPr>
        <p:blipFill>
          <a:blip r:embed="rId3"/>
          <a:srcRect l="20048" r="21911" b="1124"/>
          <a:stretch>
            <a:fillRect/>
          </a:stretch>
        </p:blipFill>
        <p:spPr>
          <a:xfrm>
            <a:off x="51875" y="-57883"/>
            <a:ext cx="12901050" cy="9758269"/>
          </a:xfrm>
          <a:prstGeom prst="rect">
            <a:avLst/>
          </a:prstGeom>
          <a:ln w="25400">
            <a:solidFill>
              <a:srgbClr val="000000"/>
            </a:solidFill>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Flautista-17.jpg" descr="Flautista-17.jpg"/>
          <p:cNvPicPr>
            <a:picLocks noChangeAspect="1"/>
          </p:cNvPicPr>
          <p:nvPr/>
        </p:nvPicPr>
        <p:blipFill>
          <a:blip r:embed="rId3"/>
          <a:srcRect l="9556" r="4999"/>
          <a:stretch>
            <a:fillRect/>
          </a:stretch>
        </p:blipFill>
        <p:spPr>
          <a:xfrm>
            <a:off x="17679" y="-14412"/>
            <a:ext cx="12969442" cy="9753601"/>
          </a:xfrm>
          <a:prstGeom prst="rect">
            <a:avLst/>
          </a:prstGeom>
          <a:ln w="25400">
            <a:solidFill>
              <a:srgbClr val="000000"/>
            </a:solidFill>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Flautista-18.jpg" descr="Flautista-18.jpg"/>
          <p:cNvPicPr>
            <a:picLocks noChangeAspect="1"/>
          </p:cNvPicPr>
          <p:nvPr/>
        </p:nvPicPr>
        <p:blipFill>
          <a:blip r:embed="rId3"/>
          <a:srcRect l="11880" r="1422" b="2832"/>
          <a:stretch>
            <a:fillRect/>
          </a:stretch>
        </p:blipFill>
        <p:spPr>
          <a:xfrm>
            <a:off x="5215" y="5574"/>
            <a:ext cx="12994370" cy="9742452"/>
          </a:xfrm>
          <a:prstGeom prst="rect">
            <a:avLst/>
          </a:prstGeom>
          <a:ln w="25400">
            <a:solidFill>
              <a:srgbClr val="000000"/>
            </a:solidFill>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Flautista-19.jpg" descr="Flautista-19.jpg"/>
          <p:cNvPicPr>
            <a:picLocks noChangeAspect="1"/>
          </p:cNvPicPr>
          <p:nvPr/>
        </p:nvPicPr>
        <p:blipFill>
          <a:blip r:embed="rId3"/>
          <a:srcRect l="10037" r="2901"/>
          <a:stretch>
            <a:fillRect/>
          </a:stretch>
        </p:blipFill>
        <p:spPr>
          <a:xfrm>
            <a:off x="40875" y="-14113"/>
            <a:ext cx="12923050" cy="9929615"/>
          </a:xfrm>
          <a:prstGeom prst="rect">
            <a:avLst/>
          </a:prstGeom>
          <a:ln w="25400">
            <a:solidFill>
              <a:srgbClr val="000000"/>
            </a:solidFill>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Flautista-02.jpg"/>
          <p:cNvPicPr>
            <a:picLocks noChangeAspect="1"/>
          </p:cNvPicPr>
          <p:nvPr/>
        </p:nvPicPr>
        <p:blipFill rotWithShape="1">
          <a:blip r:embed="rId3">
            <a:extLst>
              <a:ext uri="{28A0092B-C50C-407E-A947-70E740481C1C}">
                <a14:useLocalDpi xmlns:a14="http://schemas.microsoft.com/office/drawing/2010/main" val="0"/>
              </a:ext>
            </a:extLst>
          </a:blip>
          <a:srcRect l="9413" r="4995" b="3885"/>
          <a:stretch/>
        </p:blipFill>
        <p:spPr>
          <a:xfrm>
            <a:off x="41525" y="-17929"/>
            <a:ext cx="12909488" cy="9753600"/>
          </a:xfrm>
          <a:prstGeom prst="rect">
            <a:avLst/>
          </a:prstGeom>
          <a:ln w="25400">
            <a:solidFill>
              <a:srgbClr val="000000"/>
            </a:solidFill>
            <a:miter lim="400000"/>
          </a:ln>
        </p:spPr>
      </p:pic>
      <p:sp>
        <p:nvSpPr>
          <p:cNvPr id="3" name="TextBox 2">
            <a:extLst>
              <a:ext uri="{FF2B5EF4-FFF2-40B4-BE49-F238E27FC236}">
                <a16:creationId xmlns:a16="http://schemas.microsoft.com/office/drawing/2014/main" id="{1BCB23F9-E35B-A9BF-405F-ED983FBA4248}"/>
              </a:ext>
            </a:extLst>
          </p:cNvPr>
          <p:cNvSpPr txBox="1"/>
          <p:nvPr/>
        </p:nvSpPr>
        <p:spPr>
          <a:xfrm rot="20808874">
            <a:off x="1379755" y="2329030"/>
            <a:ext cx="9255782" cy="28110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it-IT" sz="8800" dirty="0">
                <a:latin typeface="Herculanum" panose="02000505000000020004" pitchFamily="2" charset="77"/>
              </a:rPr>
              <a:t>Il flautista e la figlia del re</a:t>
            </a:r>
          </a:p>
        </p:txBody>
      </p:sp>
      <p:sp>
        <p:nvSpPr>
          <p:cNvPr id="4" name="TextBox 3">
            <a:extLst>
              <a:ext uri="{FF2B5EF4-FFF2-40B4-BE49-F238E27FC236}">
                <a16:creationId xmlns:a16="http://schemas.microsoft.com/office/drawing/2014/main" id="{E1D617E8-0E7B-B0EF-870F-8A14E52DC554}"/>
              </a:ext>
            </a:extLst>
          </p:cNvPr>
          <p:cNvSpPr txBox="1"/>
          <p:nvPr/>
        </p:nvSpPr>
        <p:spPr>
          <a:xfrm>
            <a:off x="8373035" y="8443154"/>
            <a:ext cx="392654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GB" dirty="0"/>
              <a:t>d</a:t>
            </a:r>
            <a:r>
              <a:rPr kumimoji="0" lang="en-RO" sz="2400" b="1" i="0" u="none" strike="noStrike" cap="none" spc="0" normalizeH="0" baseline="0" dirty="0">
                <a:ln>
                  <a:noFill/>
                </a:ln>
                <a:solidFill>
                  <a:srgbClr val="000000"/>
                </a:solidFill>
                <a:effectLst/>
                <a:uFillTx/>
                <a:latin typeface="Helvetica Neue"/>
                <a:ea typeface="Helvetica Neue"/>
                <a:cs typeface="Helvetica Neue"/>
                <a:sym typeface="Helvetica Neue"/>
              </a:rPr>
              <a:t>isegni di Walter Kostner</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Flautista-20.jpg" descr="Flautista-20.jpg"/>
          <p:cNvPicPr>
            <a:picLocks noChangeAspect="1"/>
          </p:cNvPicPr>
          <p:nvPr/>
        </p:nvPicPr>
        <p:blipFill>
          <a:blip r:embed="rId3"/>
          <a:srcRect l="7850" r="5269" b="2581"/>
          <a:stretch>
            <a:fillRect/>
          </a:stretch>
        </p:blipFill>
        <p:spPr>
          <a:xfrm>
            <a:off x="-5402" y="-4651"/>
            <a:ext cx="13015603" cy="9762902"/>
          </a:xfrm>
          <a:prstGeom prst="rect">
            <a:avLst/>
          </a:prstGeom>
          <a:ln w="25400">
            <a:solidFill>
              <a:srgbClr val="000000"/>
            </a:solidFill>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Flautista-21.jpg" descr="Flautista-21.jpg"/>
          <p:cNvPicPr>
            <a:picLocks noChangeAspect="1"/>
          </p:cNvPicPr>
          <p:nvPr/>
        </p:nvPicPr>
        <p:blipFill>
          <a:blip r:embed="rId3"/>
          <a:srcRect l="7807" r="5141" b="2665"/>
          <a:stretch>
            <a:fillRect/>
          </a:stretch>
        </p:blipFill>
        <p:spPr>
          <a:xfrm>
            <a:off x="-26628" y="-6720"/>
            <a:ext cx="13058056" cy="9767040"/>
          </a:xfrm>
          <a:prstGeom prst="rect">
            <a:avLst/>
          </a:prstGeom>
          <a:ln w="25400">
            <a:solidFill>
              <a:srgbClr val="000000"/>
            </a:solidFill>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Flautista-22_square.jpg" descr="Flautista-22_square.jpg"/>
          <p:cNvPicPr>
            <a:picLocks noChangeAspect="1"/>
          </p:cNvPicPr>
          <p:nvPr/>
        </p:nvPicPr>
        <p:blipFill>
          <a:blip r:embed="rId3"/>
          <a:srcRect l="5294" r="5768"/>
          <a:stretch>
            <a:fillRect/>
          </a:stretch>
        </p:blipFill>
        <p:spPr>
          <a:xfrm>
            <a:off x="18652" y="-23136"/>
            <a:ext cx="12967495" cy="9753601"/>
          </a:xfrm>
          <a:prstGeom prst="rect">
            <a:avLst/>
          </a:prstGeom>
          <a:ln w="25400">
            <a:solidFill>
              <a:srgbClr val="000000"/>
            </a:solidFill>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Flautista-23.jpg" descr="Flautista-23.jpg"/>
          <p:cNvPicPr>
            <a:picLocks noChangeAspect="1"/>
          </p:cNvPicPr>
          <p:nvPr/>
        </p:nvPicPr>
        <p:blipFill>
          <a:blip r:embed="rId3"/>
          <a:srcRect l="5652" r="5652"/>
          <a:stretch>
            <a:fillRect/>
          </a:stretch>
        </p:blipFill>
        <p:spPr>
          <a:xfrm>
            <a:off x="29863" y="-4896"/>
            <a:ext cx="12945074" cy="9763392"/>
          </a:xfrm>
          <a:prstGeom prst="rect">
            <a:avLst/>
          </a:prstGeom>
          <a:ln w="25400">
            <a:solidFill>
              <a:srgbClr val="000000"/>
            </a:solidFill>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Flautista-24_square.jpg" descr="Flautista-24_square.jpg"/>
          <p:cNvPicPr>
            <a:picLocks noChangeAspect="1"/>
          </p:cNvPicPr>
          <p:nvPr/>
        </p:nvPicPr>
        <p:blipFill>
          <a:blip r:embed="rId3"/>
          <a:srcRect t="21002" b="4221"/>
          <a:stretch>
            <a:fillRect/>
          </a:stretch>
        </p:blipFill>
        <p:spPr>
          <a:xfrm>
            <a:off x="21427" y="30794"/>
            <a:ext cx="12961946" cy="9679830"/>
          </a:xfrm>
          <a:prstGeom prst="rect">
            <a:avLst/>
          </a:prstGeom>
          <a:ln w="25400">
            <a:solidFill>
              <a:srgbClr val="000000"/>
            </a:solidFill>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Flautista-25.jpg" descr="Flautista-25.jpg"/>
          <p:cNvPicPr>
            <a:picLocks noChangeAspect="1"/>
          </p:cNvPicPr>
          <p:nvPr/>
        </p:nvPicPr>
        <p:blipFill>
          <a:blip r:embed="rId3"/>
          <a:srcRect l="8451" r="5321" b="3130"/>
          <a:stretch>
            <a:fillRect/>
          </a:stretch>
        </p:blipFill>
        <p:spPr>
          <a:xfrm>
            <a:off x="53021" y="30026"/>
            <a:ext cx="12898758" cy="9693548"/>
          </a:xfrm>
          <a:prstGeom prst="rect">
            <a:avLst/>
          </a:prstGeom>
          <a:ln w="25400">
            <a:solidFill>
              <a:srgbClr val="000000"/>
            </a:solidFill>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Flautista-26.jpg" descr="Flautista-26.jpg"/>
          <p:cNvPicPr>
            <a:picLocks noChangeAspect="1"/>
          </p:cNvPicPr>
          <p:nvPr/>
        </p:nvPicPr>
        <p:blipFill>
          <a:blip r:embed="rId3"/>
          <a:srcRect l="7189" r="5245" b="1943"/>
          <a:stretch>
            <a:fillRect/>
          </a:stretch>
        </p:blipFill>
        <p:spPr>
          <a:xfrm>
            <a:off x="2150" y="7515"/>
            <a:ext cx="13000500" cy="9738571"/>
          </a:xfrm>
          <a:prstGeom prst="rect">
            <a:avLst/>
          </a:prstGeom>
          <a:ln w="25400">
            <a:solidFill>
              <a:srgbClr val="000000"/>
            </a:solidFill>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Flautista-27.jpg" descr="Flautista-27.jpg"/>
          <p:cNvPicPr>
            <a:picLocks noChangeAspect="1"/>
          </p:cNvPicPr>
          <p:nvPr/>
        </p:nvPicPr>
        <p:blipFill>
          <a:blip r:embed="rId3"/>
          <a:srcRect l="5922" r="5348"/>
          <a:stretch>
            <a:fillRect/>
          </a:stretch>
        </p:blipFill>
        <p:spPr>
          <a:xfrm>
            <a:off x="33788" y="27972"/>
            <a:ext cx="12937224" cy="9753601"/>
          </a:xfrm>
          <a:prstGeom prst="rect">
            <a:avLst/>
          </a:prstGeom>
          <a:ln w="25400">
            <a:solidFill>
              <a:srgbClr val="000000"/>
            </a:solidFill>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Flautista-28.jpg" descr="Flautista-28.jpg"/>
          <p:cNvPicPr>
            <a:picLocks noChangeAspect="1"/>
          </p:cNvPicPr>
          <p:nvPr/>
        </p:nvPicPr>
        <p:blipFill>
          <a:blip r:embed="rId3"/>
          <a:srcRect l="7006" r="5262" b="1744"/>
          <a:stretch>
            <a:fillRect/>
          </a:stretch>
        </p:blipFill>
        <p:spPr>
          <a:xfrm>
            <a:off x="33335" y="30231"/>
            <a:ext cx="12938129" cy="9693138"/>
          </a:xfrm>
          <a:prstGeom prst="rect">
            <a:avLst/>
          </a:prstGeom>
          <a:ln w="25400">
            <a:solidFill>
              <a:srgbClr val="000000"/>
            </a:solidFill>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Flautista-29_square.jpg" descr="Flautista-29_square.jpg"/>
          <p:cNvPicPr>
            <a:picLocks noChangeAspect="1"/>
          </p:cNvPicPr>
          <p:nvPr/>
        </p:nvPicPr>
        <p:blipFill>
          <a:blip r:embed="rId3"/>
          <a:srcRect t="7626" b="7626"/>
          <a:stretch>
            <a:fillRect/>
          </a:stretch>
        </p:blipFill>
        <p:spPr>
          <a:xfrm>
            <a:off x="36014" y="14"/>
            <a:ext cx="12932771" cy="9753571"/>
          </a:xfrm>
          <a:prstGeom prst="rect">
            <a:avLst/>
          </a:prstGeom>
          <a:ln w="25400">
            <a:solidFill>
              <a:srgbClr val="000000"/>
            </a:solidFill>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Flautista-03_square.jpg" descr="Flautista-03_square.jpg"/>
          <p:cNvPicPr>
            <a:picLocks noChangeAspect="1"/>
          </p:cNvPicPr>
          <p:nvPr/>
        </p:nvPicPr>
        <p:blipFill>
          <a:blip r:embed="rId3"/>
          <a:srcRect t="13166" r="701" b="12464"/>
          <a:stretch>
            <a:fillRect/>
          </a:stretch>
        </p:blipFill>
        <p:spPr>
          <a:xfrm>
            <a:off x="45600" y="41036"/>
            <a:ext cx="12913600" cy="9671528"/>
          </a:xfrm>
          <a:prstGeom prst="rect">
            <a:avLst/>
          </a:prstGeom>
          <a:ln w="25400">
            <a:solidFill>
              <a:srgbClr val="000000"/>
            </a:solidFill>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Flautista-30.jpg" descr="Flautista-30.jpg"/>
          <p:cNvPicPr>
            <a:picLocks noChangeAspect="1"/>
          </p:cNvPicPr>
          <p:nvPr/>
        </p:nvPicPr>
        <p:blipFill>
          <a:blip r:embed="rId3"/>
          <a:srcRect l="6734" r="5610" b="1124"/>
          <a:stretch>
            <a:fillRect/>
          </a:stretch>
        </p:blipFill>
        <p:spPr>
          <a:xfrm>
            <a:off x="60767" y="16131"/>
            <a:ext cx="12883265" cy="9721338"/>
          </a:xfrm>
          <a:prstGeom prst="rect">
            <a:avLst/>
          </a:prstGeom>
          <a:ln w="25400">
            <a:solidFill>
              <a:srgbClr val="000000"/>
            </a:solidFill>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Flautista-31.jpg" descr="Flautista-31.jpg"/>
          <p:cNvPicPr>
            <a:picLocks noChangeAspect="1"/>
          </p:cNvPicPr>
          <p:nvPr/>
        </p:nvPicPr>
        <p:blipFill>
          <a:blip r:embed="rId3"/>
          <a:srcRect l="7174" r="5511" b="1662"/>
          <a:stretch>
            <a:fillRect/>
          </a:stretch>
        </p:blipFill>
        <p:spPr>
          <a:xfrm>
            <a:off x="67865" y="29005"/>
            <a:ext cx="12869070" cy="9695590"/>
          </a:xfrm>
          <a:prstGeom prst="rect">
            <a:avLst/>
          </a:prstGeom>
          <a:ln w="25400">
            <a:solidFill>
              <a:srgbClr val="000000"/>
            </a:solidFill>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Flautista-32.jpg" descr="Flautista-32.jpg"/>
          <p:cNvPicPr>
            <a:picLocks noChangeAspect="1"/>
          </p:cNvPicPr>
          <p:nvPr/>
        </p:nvPicPr>
        <p:blipFill>
          <a:blip r:embed="rId3"/>
          <a:srcRect l="7203" r="5797" b="1405"/>
          <a:stretch>
            <a:fillRect/>
          </a:stretch>
        </p:blipFill>
        <p:spPr>
          <a:xfrm>
            <a:off x="80152" y="8112"/>
            <a:ext cx="12844495" cy="9737376"/>
          </a:xfrm>
          <a:prstGeom prst="rect">
            <a:avLst/>
          </a:prstGeom>
          <a:ln w="25400">
            <a:solidFill>
              <a:srgbClr val="000000"/>
            </a:solidFill>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Flautista-33.jpg" descr="Flautista-33.jpg"/>
          <p:cNvPicPr>
            <a:picLocks noChangeAspect="1"/>
          </p:cNvPicPr>
          <p:nvPr/>
        </p:nvPicPr>
        <p:blipFill>
          <a:blip r:embed="rId3"/>
          <a:srcRect l="8403" r="3936" b="1360"/>
          <a:stretch>
            <a:fillRect/>
          </a:stretch>
        </p:blipFill>
        <p:spPr>
          <a:xfrm>
            <a:off x="53044" y="22185"/>
            <a:ext cx="12898712" cy="9709230"/>
          </a:xfrm>
          <a:prstGeom prst="rect">
            <a:avLst/>
          </a:prstGeom>
          <a:ln w="25400">
            <a:solidFill>
              <a:srgbClr val="000000"/>
            </a:solidFill>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Flautista-34.jpg" descr="Flautista-34.jpg"/>
          <p:cNvPicPr>
            <a:picLocks noChangeAspect="1"/>
          </p:cNvPicPr>
          <p:nvPr/>
        </p:nvPicPr>
        <p:blipFill>
          <a:blip r:embed="rId3"/>
          <a:srcRect l="8037" r="5447" b="2589"/>
          <a:stretch>
            <a:fillRect/>
          </a:stretch>
        </p:blipFill>
        <p:spPr>
          <a:xfrm>
            <a:off x="55051" y="20715"/>
            <a:ext cx="12894699" cy="9712170"/>
          </a:xfrm>
          <a:prstGeom prst="rect">
            <a:avLst/>
          </a:prstGeom>
          <a:ln w="25400">
            <a:solidFill>
              <a:srgbClr val="000000"/>
            </a:solidFill>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Flautista-35.jpg" descr="Flautista-35.jpg"/>
          <p:cNvPicPr>
            <a:picLocks noChangeAspect="1"/>
          </p:cNvPicPr>
          <p:nvPr/>
        </p:nvPicPr>
        <p:blipFill>
          <a:blip r:embed="rId3"/>
          <a:srcRect l="8240" r="4794" b="2837"/>
          <a:stretch>
            <a:fillRect/>
          </a:stretch>
        </p:blipFill>
        <p:spPr>
          <a:xfrm>
            <a:off x="62915" y="30098"/>
            <a:ext cx="12969774" cy="9693404"/>
          </a:xfrm>
          <a:prstGeom prst="rect">
            <a:avLst/>
          </a:prstGeom>
          <a:ln w="25400">
            <a:solidFill>
              <a:srgbClr val="000000"/>
            </a:solidFill>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Flautista-36_square.jpg" descr="Flautista-36_square.jpg"/>
          <p:cNvPicPr>
            <a:picLocks noChangeAspect="1"/>
          </p:cNvPicPr>
          <p:nvPr/>
        </p:nvPicPr>
        <p:blipFill>
          <a:blip r:embed="rId3"/>
          <a:srcRect t="7287" b="7287"/>
          <a:stretch>
            <a:fillRect/>
          </a:stretch>
        </p:blipFill>
        <p:spPr>
          <a:xfrm>
            <a:off x="40489" y="-29910"/>
            <a:ext cx="12923822" cy="9813420"/>
          </a:xfrm>
          <a:prstGeom prst="rect">
            <a:avLst/>
          </a:prstGeom>
          <a:ln w="25400">
            <a:solidFill>
              <a:srgbClr val="000000"/>
            </a:solidFill>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Flautista-37_square.jpg" descr="Flautista-37_square.jpg"/>
          <p:cNvPicPr>
            <a:picLocks noChangeAspect="1"/>
          </p:cNvPicPr>
          <p:nvPr/>
        </p:nvPicPr>
        <p:blipFill>
          <a:blip r:embed="rId3"/>
          <a:srcRect t="7448" b="8260"/>
          <a:stretch>
            <a:fillRect/>
          </a:stretch>
        </p:blipFill>
        <p:spPr>
          <a:xfrm>
            <a:off x="29126" y="30754"/>
            <a:ext cx="12946548" cy="9700211"/>
          </a:xfrm>
          <a:prstGeom prst="rect">
            <a:avLst/>
          </a:prstGeom>
          <a:ln w="25400">
            <a:solidFill>
              <a:srgbClr val="000000"/>
            </a:solidFill>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Flautista-38.jpg" descr="Flautista-38.jpg"/>
          <p:cNvPicPr>
            <a:picLocks noChangeAspect="1"/>
          </p:cNvPicPr>
          <p:nvPr/>
        </p:nvPicPr>
        <p:blipFill>
          <a:blip r:embed="rId3"/>
          <a:srcRect l="7295" r="5495" b="1799"/>
          <a:stretch>
            <a:fillRect/>
          </a:stretch>
        </p:blipFill>
        <p:spPr>
          <a:xfrm>
            <a:off x="59413" y="23562"/>
            <a:ext cx="12885974" cy="9706476"/>
          </a:xfrm>
          <a:prstGeom prst="rect">
            <a:avLst/>
          </a:prstGeom>
          <a:ln w="25400">
            <a:solidFill>
              <a:srgbClr val="000000"/>
            </a:solidFill>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Flautista-39_square.jpg" descr="Flautista-39_square.jpg"/>
          <p:cNvPicPr>
            <a:picLocks noChangeAspect="1"/>
          </p:cNvPicPr>
          <p:nvPr/>
        </p:nvPicPr>
        <p:blipFill>
          <a:blip r:embed="rId3"/>
          <a:srcRect t="23475"/>
          <a:stretch>
            <a:fillRect/>
          </a:stretch>
        </p:blipFill>
        <p:spPr>
          <a:xfrm>
            <a:off x="32780" y="33186"/>
            <a:ext cx="12939240" cy="9687228"/>
          </a:xfrm>
          <a:prstGeom prst="rect">
            <a:avLst/>
          </a:prstGeom>
          <a:ln w="25400">
            <a:solidFill>
              <a:srgbClr val="000000"/>
            </a:solidFill>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Flautista-04_square.jpg" descr="Flautista-04_square.jpg"/>
          <p:cNvPicPr>
            <a:picLocks noChangeAspect="1"/>
          </p:cNvPicPr>
          <p:nvPr/>
        </p:nvPicPr>
        <p:blipFill>
          <a:blip r:embed="rId3"/>
          <a:srcRect l="5970" r="5970"/>
          <a:stretch>
            <a:fillRect/>
          </a:stretch>
        </p:blipFill>
        <p:spPr>
          <a:xfrm>
            <a:off x="51927" y="-1886"/>
            <a:ext cx="12900945" cy="9757372"/>
          </a:xfrm>
          <a:prstGeom prst="rect">
            <a:avLst/>
          </a:prstGeom>
          <a:ln w="25400">
            <a:solidFill>
              <a:srgbClr val="000000"/>
            </a:solidFill>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Flautista-40_square.jpg" descr="Flautista-40_square.jpg"/>
          <p:cNvPicPr>
            <a:picLocks noChangeAspect="1"/>
          </p:cNvPicPr>
          <p:nvPr/>
        </p:nvPicPr>
        <p:blipFill>
          <a:blip r:embed="rId3"/>
          <a:srcRect l="9359" r="9359"/>
          <a:stretch>
            <a:fillRect/>
          </a:stretch>
        </p:blipFill>
        <p:spPr>
          <a:xfrm>
            <a:off x="41955" y="-5523"/>
            <a:ext cx="12920890" cy="9764646"/>
          </a:xfrm>
          <a:prstGeom prst="rect">
            <a:avLst/>
          </a:prstGeom>
          <a:ln w="25400">
            <a:solidFill>
              <a:srgbClr val="000000"/>
            </a:solidFill>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Flautista-41_square.jpg" descr="Flautista-41_square.jpg"/>
          <p:cNvPicPr>
            <a:picLocks noChangeAspect="1"/>
          </p:cNvPicPr>
          <p:nvPr/>
        </p:nvPicPr>
        <p:blipFill>
          <a:blip r:embed="rId3"/>
          <a:srcRect t="8926" b="7028"/>
          <a:stretch>
            <a:fillRect/>
          </a:stretch>
        </p:blipFill>
        <p:spPr>
          <a:xfrm>
            <a:off x="18876" y="35480"/>
            <a:ext cx="12967047" cy="9698514"/>
          </a:xfrm>
          <a:prstGeom prst="rect">
            <a:avLst/>
          </a:prstGeom>
          <a:ln w="25400">
            <a:solidFill>
              <a:srgbClr val="000000"/>
            </a:solidFill>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Flautista-42_square.jpg" descr="Flautista-42_square.jpg"/>
          <p:cNvPicPr>
            <a:picLocks noChangeAspect="1"/>
          </p:cNvPicPr>
          <p:nvPr/>
        </p:nvPicPr>
        <p:blipFill>
          <a:blip r:embed="rId3"/>
          <a:srcRect t="7011" b="7011"/>
          <a:stretch>
            <a:fillRect/>
          </a:stretch>
        </p:blipFill>
        <p:spPr>
          <a:xfrm>
            <a:off x="30766" y="-6902"/>
            <a:ext cx="12943268" cy="9767404"/>
          </a:xfrm>
          <a:prstGeom prst="rect">
            <a:avLst/>
          </a:prstGeom>
          <a:ln w="25400">
            <a:solidFill>
              <a:srgbClr val="000000"/>
            </a:solidFill>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Flautista-43_square.jpg" descr="Flautista-43_square.jpg"/>
          <p:cNvPicPr>
            <a:picLocks noChangeAspect="1"/>
          </p:cNvPicPr>
          <p:nvPr/>
        </p:nvPicPr>
        <p:blipFill>
          <a:blip r:embed="rId3"/>
          <a:srcRect t="8016" b="7744"/>
          <a:stretch>
            <a:fillRect/>
          </a:stretch>
        </p:blipFill>
        <p:spPr>
          <a:xfrm>
            <a:off x="17704" y="7827"/>
            <a:ext cx="13004801" cy="9737946"/>
          </a:xfrm>
          <a:prstGeom prst="rect">
            <a:avLst/>
          </a:prstGeom>
          <a:ln w="25400">
            <a:solidFill>
              <a:srgbClr val="000000"/>
            </a:solidFill>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Flautista-44.jpg" descr="Flautista-44.jpg"/>
          <p:cNvPicPr>
            <a:picLocks noChangeAspect="1"/>
          </p:cNvPicPr>
          <p:nvPr/>
        </p:nvPicPr>
        <p:blipFill>
          <a:blip r:embed="rId3"/>
          <a:srcRect l="6599" r="6599"/>
          <a:stretch>
            <a:fillRect/>
          </a:stretch>
        </p:blipFill>
        <p:spPr>
          <a:xfrm>
            <a:off x="72600" y="15560"/>
            <a:ext cx="12859600" cy="9722480"/>
          </a:xfrm>
          <a:prstGeom prst="rect">
            <a:avLst/>
          </a:prstGeom>
          <a:ln w="25400">
            <a:solidFill>
              <a:srgbClr val="000000"/>
            </a:solidFill>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Flautista-45.jpg" descr="Flautista-45.jpg"/>
          <p:cNvPicPr>
            <a:picLocks noChangeAspect="1"/>
          </p:cNvPicPr>
          <p:nvPr/>
        </p:nvPicPr>
        <p:blipFill>
          <a:blip r:embed="rId3"/>
          <a:srcRect l="8809" t="228" r="3614" b="228"/>
          <a:stretch>
            <a:fillRect/>
          </a:stretch>
        </p:blipFill>
        <p:spPr>
          <a:xfrm>
            <a:off x="39669" y="56112"/>
            <a:ext cx="12925463" cy="9641376"/>
          </a:xfrm>
          <a:prstGeom prst="rect">
            <a:avLst/>
          </a:prstGeom>
          <a:ln w="25400">
            <a:solidFill>
              <a:srgbClr val="000000"/>
            </a:solidFill>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Flautista-46_square.jpg" descr="Flautista-46_square.jpg"/>
          <p:cNvPicPr>
            <a:picLocks noChangeAspect="1"/>
          </p:cNvPicPr>
          <p:nvPr/>
        </p:nvPicPr>
        <p:blipFill>
          <a:blip r:embed="rId3"/>
          <a:stretch>
            <a:fillRect/>
          </a:stretch>
        </p:blipFill>
        <p:spPr>
          <a:xfrm>
            <a:off x="57150" y="0"/>
            <a:ext cx="12890500" cy="9753600"/>
          </a:xfrm>
          <a:prstGeom prst="rect">
            <a:avLst/>
          </a:prstGeom>
          <a:ln w="25400">
            <a:solidFill>
              <a:srgbClr val="000000"/>
            </a:solidFill>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Flautista-47.jpg" descr="Flautista-47.jpg"/>
          <p:cNvPicPr>
            <a:picLocks noChangeAspect="1"/>
          </p:cNvPicPr>
          <p:nvPr/>
        </p:nvPicPr>
        <p:blipFill>
          <a:blip r:embed="rId3"/>
          <a:srcRect l="5852" r="5852"/>
          <a:stretch>
            <a:fillRect/>
          </a:stretch>
        </p:blipFill>
        <p:spPr>
          <a:xfrm>
            <a:off x="10217" y="51496"/>
            <a:ext cx="12984366" cy="9650608"/>
          </a:xfrm>
          <a:prstGeom prst="rect">
            <a:avLst/>
          </a:prstGeom>
          <a:ln w="25400">
            <a:solidFill>
              <a:srgbClr val="000000"/>
            </a:solidFill>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Flautista-48.jpg" descr="Flautista-48.jpg"/>
          <p:cNvPicPr>
            <a:picLocks noChangeAspect="1"/>
          </p:cNvPicPr>
          <p:nvPr/>
        </p:nvPicPr>
        <p:blipFill>
          <a:blip r:embed="rId3"/>
          <a:srcRect l="5974" r="5974"/>
          <a:stretch>
            <a:fillRect/>
          </a:stretch>
        </p:blipFill>
        <p:spPr>
          <a:xfrm>
            <a:off x="-22821" y="13523"/>
            <a:ext cx="13050443" cy="9726554"/>
          </a:xfrm>
          <a:prstGeom prst="rect">
            <a:avLst/>
          </a:prstGeom>
          <a:ln w="25400">
            <a:solidFill>
              <a:srgbClr val="000000"/>
            </a:solidFill>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Flautista-49.jpg" descr="Flautista-49.jpg"/>
          <p:cNvPicPr>
            <a:picLocks noChangeAspect="1"/>
          </p:cNvPicPr>
          <p:nvPr/>
        </p:nvPicPr>
        <p:blipFill>
          <a:blip r:embed="rId3"/>
          <a:srcRect l="5921" r="5921"/>
          <a:stretch>
            <a:fillRect/>
          </a:stretch>
        </p:blipFill>
        <p:spPr>
          <a:xfrm>
            <a:off x="33904" y="18570"/>
            <a:ext cx="12936993" cy="9716460"/>
          </a:xfrm>
          <a:prstGeom prst="rect">
            <a:avLst/>
          </a:prstGeom>
          <a:ln w="25400">
            <a:solidFill>
              <a:srgbClr val="000000"/>
            </a:solidFill>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Flautista-05.jpg" descr="Flautista-05.jpg"/>
          <p:cNvPicPr>
            <a:picLocks noChangeAspect="1"/>
          </p:cNvPicPr>
          <p:nvPr/>
        </p:nvPicPr>
        <p:blipFill>
          <a:blip r:embed="rId3"/>
          <a:srcRect l="5970" r="5970"/>
          <a:stretch>
            <a:fillRect/>
          </a:stretch>
        </p:blipFill>
        <p:spPr>
          <a:xfrm>
            <a:off x="29504" y="9924"/>
            <a:ext cx="12945791" cy="9733752"/>
          </a:xfrm>
          <a:prstGeom prst="rect">
            <a:avLst/>
          </a:prstGeom>
          <a:ln w="25400">
            <a:solidFill>
              <a:srgbClr val="000000"/>
            </a:solidFill>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Flautista-50.jpg" descr="Flautista-50.jpg"/>
          <p:cNvPicPr>
            <a:picLocks noChangeAspect="1"/>
          </p:cNvPicPr>
          <p:nvPr/>
        </p:nvPicPr>
        <p:blipFill>
          <a:blip r:embed="rId3"/>
          <a:srcRect l="6411" r="6411"/>
          <a:stretch>
            <a:fillRect/>
          </a:stretch>
        </p:blipFill>
        <p:spPr>
          <a:xfrm>
            <a:off x="5413" y="513"/>
            <a:ext cx="12993972" cy="9752574"/>
          </a:xfrm>
          <a:prstGeom prst="rect">
            <a:avLst/>
          </a:prstGeom>
          <a:ln w="25400">
            <a:solidFill>
              <a:srgbClr val="000000"/>
            </a:solidFill>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Flautista-06.jpg" descr="Flautista-06.jpg"/>
          <p:cNvPicPr>
            <a:picLocks noChangeAspect="1"/>
          </p:cNvPicPr>
          <p:nvPr/>
        </p:nvPicPr>
        <p:blipFill>
          <a:blip r:embed="rId3"/>
          <a:srcRect l="5480" r="5480"/>
          <a:stretch>
            <a:fillRect/>
          </a:stretch>
        </p:blipFill>
        <p:spPr>
          <a:xfrm>
            <a:off x="15542" y="3258"/>
            <a:ext cx="12973718" cy="9747084"/>
          </a:xfrm>
          <a:prstGeom prst="rect">
            <a:avLst/>
          </a:prstGeom>
          <a:ln w="25400">
            <a:solidFill>
              <a:srgbClr val="000000"/>
            </a:solidFill>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Flautista-07.jpg" descr="Flautista-07.jpg"/>
          <p:cNvPicPr>
            <a:picLocks noChangeAspect="1"/>
          </p:cNvPicPr>
          <p:nvPr/>
        </p:nvPicPr>
        <p:blipFill>
          <a:blip r:embed="rId3"/>
          <a:srcRect l="5007" r="5610"/>
          <a:stretch>
            <a:fillRect/>
          </a:stretch>
        </p:blipFill>
        <p:spPr>
          <a:xfrm>
            <a:off x="-13815" y="-29390"/>
            <a:ext cx="13032430" cy="9753601"/>
          </a:xfrm>
          <a:prstGeom prst="rect">
            <a:avLst/>
          </a:prstGeom>
          <a:ln w="25400">
            <a:solidFill>
              <a:srgbClr val="000000"/>
            </a:solidFill>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Flautista-08_square.jpg" descr="Flautista-08_square.jpg"/>
          <p:cNvPicPr>
            <a:picLocks noChangeAspect="1"/>
          </p:cNvPicPr>
          <p:nvPr/>
        </p:nvPicPr>
        <p:blipFill>
          <a:blip r:embed="rId3"/>
          <a:srcRect t="16176" b="1361"/>
          <a:stretch>
            <a:fillRect/>
          </a:stretch>
        </p:blipFill>
        <p:spPr>
          <a:xfrm>
            <a:off x="32918" y="-771"/>
            <a:ext cx="12938964" cy="9755142"/>
          </a:xfrm>
          <a:prstGeom prst="rect">
            <a:avLst/>
          </a:prstGeom>
          <a:ln w="25400">
            <a:solidFill>
              <a:srgbClr val="000000"/>
            </a:solidFill>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Flautista-09_square.jpg" descr="Flautista-09_square.jpg"/>
          <p:cNvPicPr>
            <a:picLocks noChangeAspect="1"/>
          </p:cNvPicPr>
          <p:nvPr/>
        </p:nvPicPr>
        <p:blipFill>
          <a:blip r:embed="rId3"/>
          <a:srcRect t="18499" b="6379"/>
          <a:stretch>
            <a:fillRect/>
          </a:stretch>
        </p:blipFill>
        <p:spPr>
          <a:xfrm>
            <a:off x="5681" y="-3637"/>
            <a:ext cx="12993438" cy="9760875"/>
          </a:xfrm>
          <a:prstGeom prst="rect">
            <a:avLst/>
          </a:prstGeom>
          <a:ln w="25400">
            <a:solidFill>
              <a:srgbClr val="000000"/>
            </a:solidFill>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TotalTime>
  <Words>1143</Words>
  <Application>Microsoft Macintosh PowerPoint</Application>
  <PresentationFormat>Custom</PresentationFormat>
  <Paragraphs>57</Paragraphs>
  <Slides>50</Slides>
  <Notes>50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Arial</vt:lpstr>
      <vt:lpstr>Calibri</vt:lpstr>
      <vt:lpstr>Helvetica Light</vt:lpstr>
      <vt:lpstr>Helvetica Neue</vt:lpstr>
      <vt:lpstr>Helvetica Neue Light</vt:lpstr>
      <vt:lpstr>Helvetica Neue Medium</vt:lpstr>
      <vt:lpstr>Helvetica Neue Thin</vt:lpstr>
      <vt:lpstr>Herculanum</vt:lpstr>
      <vt:lpstr>Times New Roman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Anselmo Carvalho </Manager>
  <Company>Centro Gen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flautista e la figlia del re</dc:title>
  <dc:subject>favole</dc:subject>
  <dc:creator>Walter Kostner</dc:creator>
  <cp:keywords>gen4</cp:keywords>
  <dc:description/>
  <cp:lastModifiedBy>Focolare M Romania</cp:lastModifiedBy>
  <cp:revision>3</cp:revision>
  <dcterms:modified xsi:type="dcterms:W3CDTF">2023-02-23T09:40:26Z</dcterms:modified>
  <cp:category/>
</cp:coreProperties>
</file>