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/>
    <p:restoredTop sz="91181" autoAdjust="0"/>
  </p:normalViewPr>
  <p:slideViewPr>
    <p:cSldViewPr snapToGrid="0" snapToObjects="1">
      <p:cViewPr>
        <p:scale>
          <a:sx n="76" d="100"/>
          <a:sy n="76" d="100"/>
        </p:scale>
        <p:origin x="-1000" y="-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부제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smtClean="0"/>
              <a:t>마스터 부제목 스타일 편집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626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1514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87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2596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4703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100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3145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46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4181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819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 smtClean="0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874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 smtClean="0"/>
              <a:t>마스터 제목 스타일 편집</a:t>
            </a:r>
            <a:endParaRPr kumimoji="1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smtClean="0"/>
              <a:t>마스터 텍스트 스타일을 편집하려면 클릭</a:t>
            </a:r>
          </a:p>
          <a:p>
            <a:pPr lvl="1"/>
            <a:r>
              <a:rPr kumimoji="1" lang="ko-KR" altLang="en-US" smtClean="0"/>
              <a:t>두 번째 수준</a:t>
            </a:r>
          </a:p>
          <a:p>
            <a:pPr lvl="2"/>
            <a:r>
              <a:rPr kumimoji="1" lang="ko-KR" altLang="en-US" smtClean="0"/>
              <a:t>세 번째 수준</a:t>
            </a:r>
          </a:p>
          <a:p>
            <a:pPr lvl="3"/>
            <a:r>
              <a:rPr kumimoji="1" lang="ko-KR" altLang="en-US" smtClean="0"/>
              <a:t>네 번째 수준</a:t>
            </a:r>
          </a:p>
          <a:p>
            <a:pPr lvl="4"/>
            <a:r>
              <a:rPr kumimoji="1" lang="ko-KR" altLang="en-US" smtClean="0"/>
              <a:t>다섯 번째 수준</a:t>
            </a:r>
            <a:endParaRPr kumimoji="1"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68F7-A41E-8845-A3C8-388FA935C8B3}" type="datetimeFigureOut">
              <a:rPr kumimoji="1" lang="ko-KR" altLang="en-US" smtClean="0"/>
              <a:t>20. 9. 11.</a:t>
            </a:fld>
            <a:endParaRPr kumimoji="1"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A00C-AF72-E54A-8F47-9C696760A72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38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스크린샷 2020-09-11 오전 10.4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22" y="767846"/>
            <a:ext cx="1554903" cy="1575774"/>
          </a:xfrm>
          <a:prstGeom prst="rect">
            <a:avLst/>
          </a:prstGeom>
        </p:spPr>
      </p:pic>
      <p:pic>
        <p:nvPicPr>
          <p:cNvPr id="3" name="Picture 2" descr="스크린샷 2020-09-11 오전 10.40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87" y="901538"/>
            <a:ext cx="3198449" cy="1805732"/>
          </a:xfrm>
          <a:prstGeom prst="rect">
            <a:avLst/>
          </a:prstGeom>
        </p:spPr>
      </p:pic>
      <p:pic>
        <p:nvPicPr>
          <p:cNvPr id="4" name="Picture 3" descr="스크린샷 2020-09-11 오전 10.40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" y="6037541"/>
            <a:ext cx="10413758" cy="316497"/>
          </a:xfrm>
          <a:prstGeom prst="rect">
            <a:avLst/>
          </a:prstGeom>
        </p:spPr>
      </p:pic>
      <p:pic>
        <p:nvPicPr>
          <p:cNvPr id="5" name="Picture 4" descr="스크린샷 2020-09-11 오전 10.41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24" y="3304757"/>
            <a:ext cx="8407476" cy="2119532"/>
          </a:xfrm>
          <a:prstGeom prst="rect">
            <a:avLst/>
          </a:prstGeom>
        </p:spPr>
      </p:pic>
      <p:pic>
        <p:nvPicPr>
          <p:cNvPr id="7" name="Picture 6" descr="11121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117372"/>
            <a:ext cx="2339340" cy="1761744"/>
          </a:xfrm>
          <a:prstGeom prst="rect">
            <a:avLst/>
          </a:prstGeom>
        </p:spPr>
      </p:pic>
      <p:pic>
        <p:nvPicPr>
          <p:cNvPr id="8" name="Picture 7" descr="56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2343620"/>
            <a:ext cx="1375289" cy="1426398"/>
          </a:xfrm>
          <a:prstGeom prst="rect">
            <a:avLst/>
          </a:prstGeom>
        </p:spPr>
      </p:pic>
      <p:pic>
        <p:nvPicPr>
          <p:cNvPr id="9" name="Picture 8" descr="10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28" y="2700479"/>
            <a:ext cx="3752548" cy="16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스크린샷 2020-09-11 오전 10.4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52" y="0"/>
            <a:ext cx="8584150" cy="672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6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스크린샷 2020-09-11 오전 10.4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51" y="0"/>
            <a:ext cx="8282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2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스크린샷 2020-09-11 오전 10.4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30" y="0"/>
            <a:ext cx="7809471" cy="67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8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스크린샷 2020-09-11 오전 10.4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03" y="0"/>
            <a:ext cx="7572083" cy="676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스크린샷 2020-09-11 오전 10.50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41" y="0"/>
            <a:ext cx="855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스크린샷 2020-09-11 오전 10.50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61" y="0"/>
            <a:ext cx="8184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8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사용자</dc:creator>
  <cp:lastModifiedBy>admin</cp:lastModifiedBy>
  <cp:revision>9</cp:revision>
  <dcterms:created xsi:type="dcterms:W3CDTF">2020-08-28T05:47:23Z</dcterms:created>
  <dcterms:modified xsi:type="dcterms:W3CDTF">2020-09-11T01:56:52Z</dcterms:modified>
</cp:coreProperties>
</file>