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8"/>
    <p:restoredTop sz="90612"/>
  </p:normalViewPr>
  <p:slideViewPr>
    <p:cSldViewPr snapToGrid="0">
      <p:cViewPr varScale="1">
        <p:scale>
          <a:sx n="81" d="100"/>
          <a:sy n="81" d="100"/>
        </p:scale>
        <p:origin x="185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RO" dirty="0"/>
              <a:t>Gen3 Films, presenta…</a:t>
            </a:r>
          </a:p>
        </p:txBody>
      </p:sp>
    </p:spTree>
    <p:extLst>
      <p:ext uri="{BB962C8B-B14F-4D97-AF65-F5344CB8AC3E}">
        <p14:creationId xmlns:p14="http://schemas.microsoft.com/office/powerpoint/2010/main" val="6125506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…sognano di tornare con la penna d'aquila dorata, guardati con ammirazione e orgoglio dai loro padri.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2475251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Appena un primo chiarore appare da dietro le montagne, strane ombre si muovono nel villaggio: sono i giovani indiani che portano le loro canoe verso la riva del lago.</a:t>
            </a:r>
            <a:r>
              <a:rPr lang="en-RO" dirty="0">
                <a:effectLst/>
              </a:rPr>
              <a:t> 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35055792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Stanno tutti indaffarati a preparare le canoe, i remi, le provviste, focacce di mais e carne affumicata, quand'ecco arrivare,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28841679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camminando lentamente, Falco Stanco, un vecchio indiano che abita dall'altra parte del lago nel villaggio </a:t>
            </a:r>
            <a:r>
              <a:rPr lang="it-IT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Tibuwa</a:t>
            </a: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	</a:t>
            </a:r>
            <a:b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Il vecchio si avvicina ai bambini e dice loro: «Questa notte sono stato ospite del vostro villaggio, ora devo tornare dalla mia tribù, sull'altra riva del lago.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12288451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Sono vecchio e stanco e se dovessi fare il giro del lago a piedi non arriverei che a notte inoltrata. </a:t>
            </a:r>
          </a:p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Qualcuno di voi mi potrebbe portare sulla sua canoa?».</a:t>
            </a:r>
            <a:r>
              <a:rPr lang="en-RO" dirty="0">
                <a:effectLst/>
              </a:rPr>
              <a:t> 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4309266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Penna Rossa guarda gli altri e dice: «Ma noi dobbiamo fare la prova di forza e coraggio!».</a:t>
            </a:r>
            <a:r>
              <a:rPr lang="en-RO" dirty="0">
                <a:effectLst/>
              </a:rPr>
              <a:t> 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16385372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 Castoro Grigio: "No, non è possibile: se fosse un altro giorno sì, ma oggi dobbiamo correre! No, no, non è proprio possibile!».</a:t>
            </a:r>
            <a:r>
              <a:rPr lang="en-RO" dirty="0">
                <a:effectLst/>
              </a:rPr>
              <a:t> 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34461916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«Eh sì, - pensa anche Penna Bianca - se uno di noi prende sulla sua canoa Falco Stanco, rimarrà indietro e non potrà conquistare la penna d'aquila...	</a:t>
            </a:r>
            <a:b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Ma che fatica dovrà fare per compiere tutto il giro del lago! E soprattutto come sarà triste se tutti gli diremo di no!».</a:t>
            </a:r>
            <a:r>
              <a:rPr lang="en-RO" dirty="0">
                <a:effectLst/>
              </a:rPr>
              <a:t> 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14316177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Penna Bianca, allora, gli si avvicina e..: 	</a:t>
            </a:r>
            <a:b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«Vieni, Falco Stanco, ti porto io!».</a:t>
            </a:r>
            <a:r>
              <a:rPr lang="en-RO" dirty="0">
                <a:effectLst/>
              </a:rPr>
              <a:t> 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42752218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Gli altri sorpresi, lo guardano e pensano: «Facendo così Penna Bianca rimarrà indietro e non potrà conquistare la penna d'aquila!».</a:t>
            </a:r>
            <a:r>
              <a:rPr lang="en-RO" dirty="0">
                <a:effectLst/>
              </a:rPr>
              <a:t> 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2527153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 conquista della penna d'aquila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1569260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 ecco, in quel momento spunta da dietro le montagne il primo raggio di sole. </a:t>
            </a:r>
          </a:p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È il segnale di partenza! Con un grido di gioia i piccoli indiani balzano sulle loro canoe…</a:t>
            </a:r>
            <a:r>
              <a:rPr lang="en-RO" dirty="0">
                <a:effectLst/>
              </a:rPr>
              <a:t> 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24644601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afferrano i remi e ...via sul lago, veloci e leggeri, come se volassero. È iniziata la grande prova!	</a:t>
            </a:r>
            <a:b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 po' più di fatica fa Penna Bianca che deve remare per due; la canoa è pesante, perché con lui c'è anche Falco Stanco.</a:t>
            </a:r>
            <a:r>
              <a:rPr lang="en-RO" dirty="0">
                <a:effectLst/>
              </a:rPr>
              <a:t> 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30656205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Sempre più rimangono indietro. Gli altri lo vedono faticare: «Penna Bianca non è stato molto furbo - pensano . </a:t>
            </a:r>
          </a:p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 perso la sua occasione, lui che è tra i ragazzi più abili e coraggiosi!».</a:t>
            </a:r>
            <a:r>
              <a:rPr lang="en-RO" dirty="0">
                <a:effectLst/>
              </a:rPr>
              <a:t> 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18604024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Anche Penna Bianca vede i suoi amici molto più avanti di lui, ormai lontani, e gli viene il dubbio di aver sbagliato: arriverà all'atra riva così tardi che sicuramente qualcuno avrà già trovato la preziosa penna d'aquila dorata!</a:t>
            </a:r>
            <a:r>
              <a:rPr lang="en-RO" dirty="0">
                <a:effectLst/>
              </a:rPr>
              <a:t> 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5578008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 poi guarda Falco Stanco e vede il suo viso rugoso che sorride felice e sente nel suo cuore una voce che gli dice: «Hai fatto bene, Penna Bianca, hai fatto bene!».</a:t>
            </a:r>
            <a:r>
              <a:rPr lang="en-RO" dirty="0">
                <a:effectLst/>
              </a:rPr>
              <a:t> 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14044586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sole è ormai alto nel cielo, e i più veloci, uno dopo l'altro, raggiungono la riva opposta del lago. I piccoli indiani saltano a terra e</a:t>
            </a:r>
            <a:endParaRPr lang="en-RO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811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dopo aver tirato in secco le canoe, corrono inerpicandosi sulle rocce, inoltrandosi nei boschi.</a:t>
            </a:r>
            <a:endParaRPr lang="en-RO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0119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Penna Rossa scala un picco roccioso, dal quale si vede tutto il lago, sperando di trovare là in cima la penna d'aquila.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9343750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Volpe Astuta, invece, si inoltra coraggiosamente in una grotta buia sperando di trovarla nascosta in qualche fessura della roccia.</a:t>
            </a:r>
            <a:endParaRPr lang="en-RO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6946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Piccolo Scoiattolo si arrampica su un vecchio albero cavo, per calarvisi poi dentro. Sarà nascosto lì il prezioso trofeo?</a:t>
            </a:r>
            <a:r>
              <a:rPr lang="en-RO" dirty="0">
                <a:effectLst/>
              </a:rPr>
              <a:t> 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1318226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 sera scende sul villaggio indiano in riva al lago. Dai tepee esce il fumo: sono le squaw che preparano la cena sul fuoco.</a:t>
            </a:r>
            <a:r>
              <a:rPr lang="en-RO" dirty="0">
                <a:effectLst/>
              </a:rPr>
              <a:t> 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15077297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È ormai mezzogiorno quando arriva la canoa di Penna Bianca. </a:t>
            </a:r>
          </a:p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È tutto sudato per la faticosa remata e pensa di trovare i suoi amici che stanno già festeggiando il vincitore. 	</a:t>
            </a:r>
            <a:b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 nessuno ha ancora trovato la penna d'aquila!!!</a:t>
            </a:r>
            <a:r>
              <a:rPr lang="en-RO" dirty="0">
                <a:effectLst/>
              </a:rPr>
              <a:t> 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27458281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Forse ce la può fare ancora. Saluta Falco Stanco e via di corsa anche lui alla ricerca.	</a:t>
            </a:r>
            <a:b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 il vecchio indiano lo chiama: «Aspetta, Penna Bianca, vieni qui! Ti devo dire una cosa!».</a:t>
            </a:r>
            <a:r>
              <a:rPr lang="en-RO" dirty="0">
                <a:effectLst/>
              </a:rPr>
              <a:t> 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26162409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Ieri sera Bisonte Nero, il grande capo del villaggio mi ha detto: 	</a:t>
            </a:r>
            <a:b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«Domani all'alba quando vorrai tornare al tuo villaggio recati sulla riva del lago, là troverai i piccoli indiani. </a:t>
            </a:r>
          </a:p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Chiedi loro di portarti sull’altra sponda. A chi lo farà, quando sarete arrivati all'altra riva, consegnerai questa!».</a:t>
            </a:r>
            <a:r>
              <a:rPr lang="en-RO" dirty="0">
                <a:effectLst/>
              </a:rPr>
              <a:t> 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19719763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 Falco Stanco tirò fuori, da sotto il suo poncho, una... meravigliosa penna d'aquila: la penna d'aquila dorata!</a:t>
            </a:r>
            <a:r>
              <a:rPr lang="en-RO" dirty="0">
                <a:effectLst/>
              </a:rPr>
              <a:t> 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11785719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«Correte, correte, Penna Bianca ha trovato la penna d'aquila dorata!». Si passano la voce gridando, pieni di stupore, i piccoli indiani.</a:t>
            </a:r>
            <a:r>
              <a:rPr lang="en-RO" dirty="0">
                <a:effectLst/>
              </a:rPr>
              <a:t> 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23704731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«Sì, - dice Falco Stanco, mettendogli una mano sulla spalla - hai vinto la prova e conquistato la penna dorata, perché la forza più grande è la forza dell'amore e tu hai dimostrato di avere questa forza quando mi hai aiutato e mi hai preso nella tua canoa».</a:t>
            </a:r>
            <a:r>
              <a:rPr lang="en-RO" dirty="0">
                <a:effectLst/>
              </a:rPr>
              <a:t> 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4782025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«Penna Bianca ha avuto il coraggio di fare quello che nessuno voleva fare! Questa è la prova che il consiglio dei saggi ha pensato per voi».</a:t>
            </a:r>
            <a:endParaRPr lang="en-RO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6419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 piccoli indiani si guardano l'un l'altro, poi guardano Penna Bianca: «E' vero - dicono - la forza più grande è la forza dell'amore e Penna Bianca l'ha dimostrato! Adesso vogliamo fare anche noi così!».</a:t>
            </a:r>
            <a:r>
              <a:rPr lang="en-RO" dirty="0">
                <a:effectLst/>
              </a:rPr>
              <a:t> 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22608451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 insieme cantano la "Canzone del sole e della gioia" per far festa a Penna Bianca e per salutare Falco Stanco. Poi risalgono sulle loro canoe per far ritorno al villaggio.</a:t>
            </a:r>
            <a:r>
              <a:rPr lang="en-RO" dirty="0">
                <a:effectLst/>
              </a:rPr>
              <a:t> 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4876582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Falco Stanco li saluta con la mano e pensa: «Sì, questo è stato un giorno importante per i piccoli indiani perché hanno imparato quale è quella cosa che più vale nella vita».</a:t>
            </a:r>
            <a:r>
              <a:rPr lang="en-RO" dirty="0">
                <a:effectLst/>
              </a:rPr>
              <a:t> 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3979742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 piccoli indiani giocano sul prato, solo i valorosi uomini della tribù non si vedono: Tutti sanno che sono riuniti nella tenda di Bisonte Nero,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33986877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Fine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347111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il grande capo, per il consiglio dei saggi e degli anziani.</a:t>
            </a:r>
            <a:r>
              <a:rPr lang="it-IT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 deve decidere infatti, quale sarà quest'anno la prova di forza e coraggio che i giovani indiani dovranno superare.</a:t>
            </a:r>
            <a:r>
              <a:rPr lang="en-RO" dirty="0">
                <a:effectLst/>
              </a:rPr>
              <a:t> 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3358623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Tutti i bambini che hanno visto cadere sette nevi, cioè che hanno compiuto sette anni, sono impazienti e ansiosi di sapere quale sarà la prova che li aspetta.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3505128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È ormai calato il sole, quando dalla tenda escono prima gli uomini, poi gli anziani e infine il grande capo.	</a:t>
            </a:r>
            <a:b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 giovani indiani si avvicinano a Bisonte Nero, che con la voce solenne dice: «La prova di forza e coraggio sarà questa: domani all'alba, con il primo raggio di sole, partirete con le vostre canoe.</a:t>
            </a:r>
            <a:r>
              <a:rPr lang="en-RO" dirty="0">
                <a:effectLst/>
              </a:rPr>
              <a:t> 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23360953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Sull'altra riva del lago in un posto segreto sarà nascosta una penna d'aquila dorata: chi la troverà avrà vinto e dimostrato di avere forza, coraggio e saggezza.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15067290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Quella notte tutti i piccoli indiani sognano... sognano penne d'aquila nascoste sulle cime di picchi rocciosi, in profondi burroni, sotto enormi massi di pietra...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1478579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View of beach and sea from a grassy sand dune"/>
          <p:cNvSpPr>
            <a:spLocks noGrp="1"/>
          </p:cNvSpPr>
          <p:nvPr>
            <p:ph type="pic" idx="21"/>
          </p:nvPr>
        </p:nvSpPr>
        <p:spPr>
          <a:xfrm>
            <a:off x="-1308100" y="-50800"/>
            <a:ext cx="14782800" cy="985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iew of beach and sea from a grassy sand dune"/>
          <p:cNvSpPr>
            <a:spLocks noGrp="1"/>
          </p:cNvSpPr>
          <p:nvPr>
            <p:ph type="pic" idx="21"/>
          </p:nvPr>
        </p:nvSpPr>
        <p:spPr>
          <a:xfrm>
            <a:off x="1625600" y="374650"/>
            <a:ext cx="9753600" cy="6502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Heron flying low over a beach with a short fence in the foreground"/>
          <p:cNvSpPr>
            <a:spLocks noGrp="1"/>
          </p:cNvSpPr>
          <p:nvPr>
            <p:ph type="pic" idx="21"/>
          </p:nvPr>
        </p:nvSpPr>
        <p:spPr>
          <a:xfrm>
            <a:off x="6375400" y="635000"/>
            <a:ext cx="82169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andy path between two hills leading to the ocean"/>
          <p:cNvSpPr>
            <a:spLocks noGrp="1"/>
          </p:cNvSpPr>
          <p:nvPr>
            <p:ph type="pic" idx="21"/>
          </p:nvPr>
        </p:nvSpPr>
        <p:spPr>
          <a:xfrm>
            <a:off x="3810000" y="2590800"/>
            <a:ext cx="942975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andy path between two hills leading to the ocean"/>
          <p:cNvSpPr>
            <a:spLocks noGrp="1"/>
          </p:cNvSpPr>
          <p:nvPr>
            <p:ph type="pic" sz="quarter" idx="21"/>
          </p:nvPr>
        </p:nvSpPr>
        <p:spPr>
          <a:xfrm>
            <a:off x="6556375" y="5092700"/>
            <a:ext cx="565785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Heron flying low over a beach with a short fence in the foreground"/>
          <p:cNvSpPr>
            <a:spLocks noGrp="1"/>
          </p:cNvSpPr>
          <p:nvPr>
            <p:ph type="pic" sz="half" idx="22"/>
          </p:nvPr>
        </p:nvSpPr>
        <p:spPr>
          <a:xfrm>
            <a:off x="6718300" y="749300"/>
            <a:ext cx="5334000" cy="5334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View of beach and sea from a grassy sand dune"/>
          <p:cNvSpPr>
            <a:spLocks noGrp="1"/>
          </p:cNvSpPr>
          <p:nvPr>
            <p:ph type="pic" idx="23"/>
          </p:nvPr>
        </p:nvSpPr>
        <p:spPr>
          <a:xfrm>
            <a:off x="-2832100" y="889000"/>
            <a:ext cx="119634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Slide1.jpg" descr="Slide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4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5" name="Slide10.jpg" descr="Slide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9" name="Slide11.jpg" descr="Slide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3" name="Slide12.jpg" descr="Slide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7" name="Slide13.jpg" descr="Slide1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1" name="Slide14.jpg" descr="Slide1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4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5" name="Slide15.jpg" descr="Slide1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9" name="Slide16.jpg" descr="Slide1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3" name="Slide17.jpg" descr="Slide1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7" name="Slide18.jpg" descr="Slide1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1" name="Slide19.jpg" descr="Slide1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3" name="Slide2.jpg" descr="Slide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4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5" name="Slide20.jpg" descr="Slide2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slow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9" name="Slide21.jpg" descr="Slide2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slow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3" name="Slide22.jpg" descr="Slide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7" name="Slide23.jpg" descr="Slide2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slow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1" name="Slide24.jpg" descr="Slide2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slow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4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5" name="Slide25.jpg" descr="Slide2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slow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9" name="Slide26.jpg" descr="Slide2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slow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3" name="Slide27.jpg" descr="Slide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slow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7" name="Slide28.jpg" descr="Slide2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slow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31" name="Slide29.jpg" descr="Slide2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7" name="Slide3.jpg" descr="Slide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slow"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4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35" name="Slide30.jpg" descr="Slide3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slow"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39" name="Slide31.jpg" descr="Slide3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slow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43" name="Slide32.jpg" descr="Slide32.jpg"/>
          <p:cNvPicPr>
            <a:picLocks noChangeAspect="1"/>
          </p:cNvPicPr>
          <p:nvPr/>
        </p:nvPicPr>
        <p:blipFill>
          <a:blip r:embed="rId3"/>
          <a:srcRect r="1058" b="864"/>
          <a:stretch>
            <a:fillRect/>
          </a:stretch>
        </p:blipFill>
        <p:spPr>
          <a:xfrm>
            <a:off x="12700" y="0"/>
            <a:ext cx="12979323" cy="97536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slow"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47" name="Slide33.jpg" descr="Slide3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slow"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1" name="Slide34.jpg" descr="Slide3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slow"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4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5" name="Slide35.jpg" descr="Slide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slow"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9" name="Slide36.jpg" descr="Slide3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slow"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63" name="Slide37.jpg" descr="Slide3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slow"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67" name="Slide38.jpg" descr="Slide3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slow"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71" name="Slide39.jpg" descr="Slide3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1" name="Slide4.jpg" descr="Slide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slow"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4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75" name="Slide40.jpg" descr="Slide4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4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5" name="Slide5.jpg" descr="Slide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9" name="Slide6.jpg" descr="Slide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3" name="Slide7.jpg" descr="Slide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7" name="Slide8.jpg" descr="Slide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1" name="Slide9.jpg" descr="Slide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slow">
    <p:fade thruBlk="1"/>
  </p:transition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1285</Words>
  <Application>Microsoft Macintosh PowerPoint</Application>
  <PresentationFormat>Custom</PresentationFormat>
  <Paragraphs>46</Paragraphs>
  <Slides>40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Helvetica Light</vt:lpstr>
      <vt:lpstr>Helvetica Neue</vt:lpstr>
      <vt:lpstr>Helvetica Neue Light</vt:lpstr>
      <vt:lpstr>Helvetica Neue Medium</vt:lpstr>
      <vt:lpstr>Helvetica Neue Thin</vt:lpstr>
      <vt:lpstr>Times New Roman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Focolare M Romania</cp:lastModifiedBy>
  <cp:revision>3</cp:revision>
  <dcterms:modified xsi:type="dcterms:W3CDTF">2023-02-17T14:21:54Z</dcterms:modified>
</cp:coreProperties>
</file>