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4636"/>
  </p:normalViewPr>
  <p:slideViewPr>
    <p:cSldViewPr snapToGrid="0" snapToObjects="1">
      <p:cViewPr varScale="1">
        <p:scale>
          <a:sx n="121" d="100"/>
          <a:sy n="121" d="100"/>
        </p:scale>
        <p:origin x="168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smtClean="0"/>
              <a:t>마스터 부제목 스타일 편집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7963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842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6385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9386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2077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5917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7703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21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6244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4288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694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3E81-2135-CD42-B875-D0D8BDF40BB4}" type="datetimeFigureOut">
              <a:rPr kumimoji="1" lang="ko-KR" altLang="en-US" smtClean="0"/>
              <a:t>2020. 11. 11.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0415-794C-694B-ACED-990CACCD813D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903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30" y="3453087"/>
            <a:ext cx="10058400" cy="22813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86" y="525516"/>
            <a:ext cx="1060593" cy="123934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7" y="6103444"/>
            <a:ext cx="10058400" cy="35345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7" y="846031"/>
            <a:ext cx="3317766" cy="18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72" y="1"/>
            <a:ext cx="9019628" cy="55877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24" y="5587723"/>
            <a:ext cx="8263089" cy="127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5" y="0"/>
            <a:ext cx="8870732" cy="56363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14" y="5730905"/>
            <a:ext cx="7945820" cy="12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59" y="0"/>
            <a:ext cx="8692056" cy="56592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90" y="5239527"/>
            <a:ext cx="7104994" cy="16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20" y="1"/>
            <a:ext cx="8429297" cy="53947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13" y="4491420"/>
            <a:ext cx="7935310" cy="22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52" y="0"/>
            <a:ext cx="8708316" cy="55074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56" y="4416344"/>
            <a:ext cx="7997307" cy="24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0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92" y="0"/>
            <a:ext cx="8660005" cy="54463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24" y="5213131"/>
            <a:ext cx="9026339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와이드스크린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Microsoft Office 사용자</cp:lastModifiedBy>
  <cp:revision>3</cp:revision>
  <dcterms:created xsi:type="dcterms:W3CDTF">2020-11-11T04:22:59Z</dcterms:created>
  <dcterms:modified xsi:type="dcterms:W3CDTF">2020-11-11T04:40:21Z</dcterms:modified>
</cp:coreProperties>
</file>