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02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6"/>
    <p:restoredTop sz="77628"/>
  </p:normalViewPr>
  <p:slideViewPr>
    <p:cSldViewPr snapToGrid="0">
      <p:cViewPr>
        <p:scale>
          <a:sx n="21" d="100"/>
          <a:sy n="21" d="100"/>
        </p:scale>
        <p:origin x="1384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O" dirty="0"/>
              <a:t>Gen3 films, presenta…</a:t>
            </a:r>
          </a:p>
        </p:txBody>
      </p:sp>
    </p:spTree>
    <p:extLst>
      <p:ext uri="{BB962C8B-B14F-4D97-AF65-F5344CB8AC3E}">
        <p14:creationId xmlns:p14="http://schemas.microsoft.com/office/powerpoint/2010/main" val="18738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«Sì, vieni ti faccio vedere dove abito: se vuoi restare c'è posto anche per te!».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97019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il volpacchiotto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gli mostrò la sua tana.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decise di rimanere.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726062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era felice, e non finiva di mostrare al nuovo amico tutte le bellezze dell'isola: i fiori, il piccolo bosco, il fiume più piccolo del mondo… ed infine il suo posto preferito: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935042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a primavera è bellissimo! 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Vedi quell'albero lì? Quando fiorisce ha dei grandi fiori bianchi…</a:t>
            </a:r>
            <a:endParaRPr lang="en-R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d'estate, come adesso, dei frutti rossi, rossi e... Vedi? 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0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Chissà come devono essere buoni!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Eppure, non sono mai riuscito a prenderne.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ora ci sei tu che puoi volare fin lassù; li potresti cogliere per me, vuoi?</a:t>
            </a:r>
          </a:p>
        </p:txBody>
      </p:sp>
    </p:spTree>
    <p:extLst>
      <p:ext uri="{BB962C8B-B14F-4D97-AF65-F5344CB8AC3E}">
        <p14:creationId xmlns:p14="http://schemas.microsoft.com/office/powerpoint/2010/main" val="270767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aveva fatto in tempo a finire la frase che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era già sull'albero ed aveva nel becco uno dei frutti più maturi. Stava per buttarlo giù, ma prima volle assaggiarlo.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Uhmmm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Com'era buono!	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3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gridò: «Dai, buttali giù, sono miei...!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 ti ho portato fin qui perché li mangiassi tu!».</a:t>
            </a:r>
            <a:r>
              <a:rPr lang="en-RO" sz="1400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80824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«Eh, eh, vieni a prenderteli se li vuoi!». 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«Brutto uccellaccio, è così che ricambi il favore che ho fatto mostrandoti le mie cose più belle?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ti prendo ti... ti... !».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370465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«Ah, ah, ah» - rispose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e continuò imperterrito a gustarsi quei frutti succulenti, saltellando da un ramo all'altro.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825705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pieno di rabbia, spiccò un gran salto, cercando di salire sul- l'albero.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74881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segreto che veniva dal mare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Provò ad arrampicarsi ma... patapunfete, finì disteso ai piedi del tronco.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quel giorno non si guardarono più in faccia, anzi cominciarono a farsi la guerra.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16285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accumulava dei ricci di castagne e, mentre li raccoglieva, mormorava tra sé: «Aspetta che passi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tutti questi saranno suoi...!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Sulla testa glieli voglio tirare! Proprio sulla testa!».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931250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Anche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era corso ad armarsi: «Eh, eh, aspetti e vedrà.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appena si farà vivo lo manderò gambe all'aria con queste belle patatone!».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623902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L'isola era diventata triste dal giorno del litigio: ognuno se ne stava nel suo cantuccio!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passava il suo tempo nella piccola palude dell'isola.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860842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sulla riva del mare…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20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…ripensando ai giorni felici quando con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erano ancora amici e giocavano insieme.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52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 una sera, guardando il mare, notò un oggetto che luccicava ai raggi della luna.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92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Incuriosito si avvicinò e vide una bottiglia sigillata con dentro qualcosa: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87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carta arrotolata. «Forse la mappa di un tesoro» – pensò.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817261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Tolse il tappo, srotolò il foglio e lesse: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37661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 di una minuscola isola, nel mezzo del Mar di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Chissadove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così piccola che non appariva su nessuna carta geografica, viveva un volpacchiotto.</a:t>
            </a:r>
            <a:r>
              <a:rPr lang="en-RO" dirty="0">
                <a:effectLst/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“Il segreto della felicità: sii felice della gioia degli altri”.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«Il segreto della felicità - pensò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proprio quello che cerco!»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“Sii felice della gioia degli altri!”. Ci pensò sopra un po’. 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24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«Sì, forse con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 sbagliato!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Sono stato invidioso perché mi mangiava i frutti rossi e così si è rotta la nostra amicizia. 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83620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Davvero era bello prima, quando l'uno era felice della gioia dell'altro!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stupido sono stato! Andrò a cercarlo e ricominceremo tutto daccapo!».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614749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Rilesse il messaggio per tenerselo bene in mente: “Sii felice della gioia degli altri”.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«Sì, questo sarà il mio segreto - pensò - e mi farà riconquistare la sua amicizia».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319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Nascose di nuovo la bottiglia, con il messaggio, sotto la sabbia: quello doveva restare il suo segreto!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 andò in cerca di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131056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era lontano, anzi aveva osservato con attenzione tutta la scena per scoprire cosa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stesse tramando contro di lui.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252893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Appena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 fu allontanato, corse alla spiaggia, dissotterrò la bottiglia, la stappò, aprì il foglio e...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3664995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“Il segreto della felicità: sii felice della gioia degli altri”.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689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«Ecco perché non siamo più felici - esclamò. Come sono stato egoista a tenere tutti i frutti per me!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ho voluto dividere la mia gioia con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ora con questo segreto posso rimediare! Sì, forse sono ancora in tempo!».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5259508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Volò veloce verso il boschetto per attuare il suo piano e…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2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sua tana l'aveva scavata lui stesso nella roccia e da essa poteva vedere il mare fino all'orizzonte.</a:t>
            </a:r>
            <a:r>
              <a:rPr lang="en-RO" dirty="0">
                <a:effectLst/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aveva cercato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tutta la sera e, dopo averlo chiamato inutilmente, era tornato, stanco, a casa, ripromettendosi di cercarlo il giorno dopo per fare la pace con lui a tutti i costi. 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1844242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mattino dopo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 alzò presto, si affacciò all'uscita della sua tana per salutare, come ogni giorno, il mare e...</a:t>
            </a:r>
            <a:endParaRPr lang="en-R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«Oh meraviglia: ma sto sognando! Questi sono i miei frutti, quelli che non sono mai riuscito a raccogliere, che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 voleva mangiare!».</a:t>
            </a:r>
            <a:r>
              <a:rPr lang="en-RO" dirty="0">
                <a:effectLst/>
              </a:rPr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545882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45720" lvl="0" indent="0">
              <a:spcBef>
                <a:spcPts val="400"/>
              </a:spcBef>
              <a:spcAft>
                <a:spcPts val="400"/>
              </a:spcAft>
              <a:buFont typeface="+mj-lt"/>
              <a:buNone/>
              <a:tabLst>
                <a:tab pos="461645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«Ma chi li ha potuti mettere qui? Sull'isola ci sono solo io e... 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!!!! Sì, deve essere stato proprio lui a portarli qui, non può essere stato che lui! Devo cercare subito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218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era più vicino di quanto pensasse: dall'alto della roccia, sopra la tana di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stava osservando tutta la scena.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era mai stato così felice come in quel momento! Sapeva di aver ritrovato un amico.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1752743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Essere contento della gioia degli altri: quella sì che era la vera felicità! 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259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Ora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l'avrebbero mai più dimenticato!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7318129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022498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Siccome era da solo sull'isola, passava lunghe ore</a:t>
            </a:r>
            <a:r>
              <a:rPr lang="it-IT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guardare il mare sperando di veder arrivare qualcuno.</a:t>
            </a:r>
            <a:endParaRPr lang="en-R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Sì, tutto là era bello, ma sarebbe stato ancor più bello aver qualcuno con cui giocare, a cui mostrare le cose più preziose che aveva, qualcuno con cui passeggiare in riva al mare.</a:t>
            </a:r>
            <a:r>
              <a:rPr lang="en-RO" dirty="0">
                <a:effectLst/>
              </a:rPr>
              <a:t> </a:t>
            </a:r>
            <a:endParaRPr lang="en-RO" sz="1800" dirty="0">
              <a:effectLst/>
              <a:latin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 accadde un giorno che qualcuno arrivò, non dal mare, ma in volo dal cielo.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Prima gli era sembrato un puntino lontano, poi quel puntino si era ingrandito e...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82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...ecco qui, posarsi sul picco più alto dell'isola, un bell'uccello azzurro con il becco giallo.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«Sì, sembra proprio un tipo simpatico - pensò il volpacchiotto. Finalmente qualcuno!».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807140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volpacchiotto gli si avvicinò e disse: «Ciao, chi sei?».	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L’uccello rispose: «Io? Mi chiamo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 tu?».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54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«Oh, non me lo ricordo più! Per così tanto tempo non me lo ha chiesto nessuno, che me ne son dimenticato».</a:t>
            </a:r>
            <a:b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«Allora ti chiamerò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Joppy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va bene?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R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6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333500" y="2298700"/>
            <a:ext cx="15621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33500" y="7073900"/>
            <a:ext cx="15621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790700" y="8953501"/>
            <a:ext cx="14716125" cy="59503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790700" y="6069072"/>
            <a:ext cx="14716125" cy="8412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38100" y="-1270000"/>
            <a:ext cx="183642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2344476" y="-393700"/>
            <a:ext cx="136017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76250" y="9512300"/>
            <a:ext cx="173355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6250" y="11442700"/>
            <a:ext cx="17335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333500" y="4533900"/>
            <a:ext cx="15621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9620250" y="952500"/>
            <a:ext cx="8601075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38250" y="952500"/>
            <a:ext cx="7667625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38250" y="6527800"/>
            <a:ext cx="7667625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8220075" y="3149600"/>
            <a:ext cx="1045845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6825" y="3149600"/>
            <a:ext cx="7667625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66825" y="1778000"/>
            <a:ext cx="1575435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1475244" y="7048500"/>
            <a:ext cx="6243638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1820525" y="863600"/>
            <a:ext cx="5553075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742950" y="1130300"/>
            <a:ext cx="12901613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66825" y="355600"/>
            <a:ext cx="1575435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66825" y="3149600"/>
            <a:ext cx="1575435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2031" y="13081001"/>
            <a:ext cx="434414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egreto-01.jpg" descr="Segreto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849"/>
            <a:ext cx="18288000" cy="14037698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egreto-09.jpg" descr="Segreto-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egreto-10.jpg" descr="Segreto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greto-11.jpg" descr="Segreto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egreto-12.jpg" descr="Segreto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in&#10;&#10;Description automatically generated">
            <a:extLst>
              <a:ext uri="{FF2B5EF4-FFF2-40B4-BE49-F238E27FC236}">
                <a16:creationId xmlns:a16="http://schemas.microsoft.com/office/drawing/2014/main" id="{3D43A690-5636-97D4-97A6-BD99F083F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4"/>
          <a:stretch/>
        </p:blipFill>
        <p:spPr>
          <a:xfrm>
            <a:off x="-1" y="0"/>
            <a:ext cx="18288001" cy="138570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chain, vector graphics&#10;&#10;Description automatically generated">
            <a:extLst>
              <a:ext uri="{FF2B5EF4-FFF2-40B4-BE49-F238E27FC236}">
                <a16:creationId xmlns:a16="http://schemas.microsoft.com/office/drawing/2014/main" id="{376B7E8D-0FC5-A56F-5858-41B40422E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r="743"/>
          <a:stretch/>
        </p:blipFill>
        <p:spPr>
          <a:xfrm>
            <a:off x="20" y="2564"/>
            <a:ext cx="18287980" cy="137134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12820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egreto-14.jpg" descr="Segreto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egreto-15.jpg" descr="Segreto-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egreto-16.jpg" descr="Segreto-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egreto-17.jpg" descr="Segreto-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egreto-02.jpg" descr="Segreto-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egreto-18.jpg" descr="Segreto-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egreto-19.jpg" descr="Segreto-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egreto-20.jpg" descr="Segreto-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egreto-21.jpg" descr="Segreto-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egreto-22.jpg" descr="Segreto-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egreto-22bis.jpg" descr="Segreto-22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50" y="0"/>
            <a:ext cx="204343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egreto-23.jpg" descr="Segreto-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egreto-23bis.jpg" descr="Segreto-23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egreto-24.jpg" descr="Segreto-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greto-24bis.jpg" descr="Segreto-24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egreto-03.jpg" descr="Segreto-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greto-25.jpg" descr="Segreto-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egreto-26.jpg" descr="Segreto-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egreto-27.jpg" descr="Segreto-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egreto-28.jpg" descr="Segreto-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egreto-29.jpg" descr="Segreto-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egreto-30.jpg" descr="Segreto-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egreto-31.jpg" descr="Segreto-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egreto-32.jpg" descr="Segreto-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egreto-33.jpg" descr="Segreto-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egreto-34.jpg" descr="Segreto-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egreto-04.jpg" descr="Segreto-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egreto-35.jpg" descr="Segreto-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egreto-36.jpg" descr="Segreto-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egreto-37.jpg" descr="Segreto-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egreto-38.jpg" descr="Segreto-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egreto-39.jpg" descr="Segreto-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850" y="0"/>
            <a:ext cx="194437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egreto-40.jpg" descr="Segreto-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A576A-0319-B91A-C609-63DE40FEC2BE}"/>
              </a:ext>
            </a:extLst>
          </p:cNvPr>
          <p:cNvSpPr txBox="1"/>
          <p:nvPr/>
        </p:nvSpPr>
        <p:spPr>
          <a:xfrm>
            <a:off x="2240280" y="9367559"/>
            <a:ext cx="13807440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RO" sz="30000" b="0" kern="100" dirty="0">
                <a:ln w="0"/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</a:t>
            </a:r>
          </a:p>
        </p:txBody>
      </p:sp>
    </p:spTree>
    <p:extLst>
      <p:ext uri="{BB962C8B-B14F-4D97-AF65-F5344CB8AC3E}">
        <p14:creationId xmlns:p14="http://schemas.microsoft.com/office/powerpoint/2010/main" val="1348966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egreto-05.jpg" descr="Segreto-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egreto-06.jpg" descr="Segreto-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egreto-07.jpg" descr="Segreto-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egreto-08.jpg" descr="Segreto-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egreto-08bis.jpg" descr="Segreto-08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0"/>
            <a:ext cx="20269200" cy="13716000"/>
          </a:xfrm>
          <a:prstGeom prst="rect">
            <a:avLst/>
          </a:prstGeom>
          <a:ln w="28575">
            <a:solidFill>
              <a:schemeClr val="tx1"/>
            </a:solidFill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1233</Words>
  <Application>Microsoft Macintosh PowerPoint</Application>
  <PresentationFormat>Custom</PresentationFormat>
  <Paragraphs>65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Helvetica Neue</vt:lpstr>
      <vt:lpstr>Helvetica Neue Light</vt:lpstr>
      <vt:lpstr>Helvetica Neue Medium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Focolare M Romania</cp:lastModifiedBy>
  <cp:revision>7</cp:revision>
  <cp:lastPrinted>2023-02-17T09:43:24Z</cp:lastPrinted>
  <dcterms:modified xsi:type="dcterms:W3CDTF">2023-02-21T16:06:41Z</dcterms:modified>
</cp:coreProperties>
</file>