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59" r:id="rId3"/>
    <p:sldId id="267" r:id="rId4"/>
    <p:sldId id="268" r:id="rId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6" d="100"/>
          <a:sy n="76" d="100"/>
        </p:scale>
        <p:origin x="-220" y="-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C30DEE0-D5D7-47C9-9266-A9F679542B40}" type="datetime1">
              <a:rPr lang="fr-FR" smtClean="0"/>
              <a:t>18/05/2020</a:t>
            </a:fld>
            <a:endParaRPr lang="fr-FR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83F876-1AAD-409B-832C-2E5DB3CD2430}" type="datetime1">
              <a:rPr lang="fr-FR" noProof="0" smtClean="0"/>
              <a:t>18/05/2020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86C1AB1-D682-4F2C-8579-D9DF0DCC073A}" type="slidenum">
              <a:rPr lang="fr-FR" noProof="0" smtClean="0"/>
              <a:t>‹N›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 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3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61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86C1AB1-D682-4F2C-8579-D9DF0DCC073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25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2513012" y="1371600"/>
            <a:ext cx="71628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2804160" y="1557867"/>
            <a:ext cx="658368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pPr rtl="0"/>
            <a:r>
              <a:rPr lang="fr-FR" noProof="0"/>
              <a:t>Cliquez pour modifier le titre principal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04160" y="4185919"/>
            <a:ext cx="658368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Modifiez le style des sous-titres du masque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ADDC24-7110-4D87-9F2C-FBC7337EF1D7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982132"/>
            <a:ext cx="6995160" cy="507492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6D737-2071-4EDA-A649-7FB0DAF621B3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111067" y="1143000"/>
            <a:ext cx="3471334" cy="228599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8" name="Rectangle 7"/>
          <p:cNvSpPr/>
          <p:nvPr/>
        </p:nvSpPr>
        <p:spPr bwMode="ltGray">
          <a:xfrm>
            <a:off x="694265" y="1051560"/>
            <a:ext cx="68580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772051" y="1143000"/>
            <a:ext cx="6686024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11067" y="3513665"/>
            <a:ext cx="3471333" cy="210312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Espace réservé du pied de page 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e la date 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68381D-078B-4C35-A89E-8DC1522AFB80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11" name="Espace réservé du numéro de diapositive 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pPr rtl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3483FC-7D9F-4DCA-A119-F4C49CC8D48D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296400" y="846666"/>
            <a:ext cx="1828800" cy="5554133"/>
          </a:xfrm>
        </p:spPr>
        <p:txBody>
          <a:bodyPr vert="eaVert"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066798" y="846666"/>
            <a:ext cx="7863840" cy="5554133"/>
          </a:xfrm>
        </p:spPr>
        <p:txBody>
          <a:bodyPr vert="eaVert"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7E733-4090-4C01-AF33-76F28EC46096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AB77C3-AE40-487A-ABB7-0F0CA0BA3832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22932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fr-FR" noProof="0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3309201"/>
            <a:ext cx="5760720" cy="586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Été »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22932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fr-FR" noProof="0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3309201"/>
            <a:ext cx="5760720" cy="586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Automne »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22932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fr-FR" noProof="0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3309201"/>
            <a:ext cx="5760720" cy="586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 « Hiver »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5334000" y="762000"/>
            <a:ext cx="64008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5654040" y="1016001"/>
            <a:ext cx="5760720" cy="2293200"/>
          </a:xfrm>
        </p:spPr>
        <p:txBody>
          <a:bodyPr rtlCol="0"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pPr rtl="0"/>
            <a:r>
              <a:rPr lang="fr-FR" noProof="0" dirty="0"/>
              <a:t>Cliquez pour modifier le titre principal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654040" y="3309201"/>
            <a:ext cx="5760720" cy="5868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" name="Rectangle 8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" name="Rectangle 9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78880" y="2057399"/>
            <a:ext cx="4846320" cy="4343401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A7922B-0675-47E2-9776-C420EAA2795C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1" name="Rectangle 10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2" name="Rectangle 11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680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78880" y="2057399"/>
            <a:ext cx="4846320" cy="868681"/>
          </a:xfrm>
        </p:spPr>
        <p:txBody>
          <a:bodyPr rtlCol="0"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78880" y="2926080"/>
            <a:ext cx="4846320" cy="3474720"/>
          </a:xfrm>
        </p:spPr>
        <p:txBody>
          <a:bodyPr rtlCol="0"/>
          <a:lstStyle>
            <a:lvl1pPr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C1451B-27CB-4432-8789-D45C287CE3F9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ltGray">
          <a:xfrm>
            <a:off x="-1" y="457200"/>
            <a:ext cx="12188826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1697736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8" name="Rectangle 7"/>
          <p:cNvSpPr/>
          <p:nvPr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Modifiez le style du titre</a:t>
            </a:r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FDF11E-0B44-49B1-800B-41AC675B1596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fr-FR" noProof="0" smtClean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952" cy="45541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0" y="457200"/>
            <a:ext cx="12188825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6800" y="562302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6800" y="2057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66800" y="6519333"/>
            <a:ext cx="70866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0" y="6519333"/>
            <a:ext cx="16002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B7B2A62-D0DF-4D91-B688-CAEA2A89C831}" type="datetime1">
              <a:rPr lang="fr-FR" noProof="0" smtClean="0"/>
              <a:t>18/05/2020</a:t>
            </a:fld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210800" y="6519333"/>
            <a:ext cx="9144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E3DCFCC-8C7B-4574-91B2-C3342261C6C2}" type="slidenum">
              <a:rPr lang="fr-FR" noProof="0" smtClean="0"/>
              <a:pPr rtl="0"/>
              <a:t>‹N›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18737" y="1264354"/>
            <a:ext cx="7559041" cy="4617157"/>
          </a:xfrm>
        </p:spPr>
        <p:txBody>
          <a:bodyPr rtlCol="0">
            <a:normAutofit/>
          </a:bodyPr>
          <a:lstStyle/>
          <a:p>
            <a:pPr lvl="1" algn="l"/>
            <a:r>
              <a:rPr lang="fr-FR" sz="3200" b="1" dirty="0" smtClean="0">
                <a:solidFill>
                  <a:srgbClr val="00B050"/>
                </a:solidFill>
              </a:rPr>
              <a:t>1 – Nous sommes les enfants de la terre </a:t>
            </a:r>
            <a:br>
              <a:rPr lang="fr-FR" sz="3200" b="1" dirty="0" smtClean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et nous aimons la vie.</a:t>
            </a:r>
            <a:br>
              <a:rPr lang="fr-FR" sz="3200" b="1" dirty="0" smtClean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Nous construisons un monde uni </a:t>
            </a:r>
            <a:br>
              <a:rPr lang="fr-FR" sz="3200" b="1" dirty="0" smtClean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avec beaucoup d’amis.</a:t>
            </a:r>
          </a:p>
          <a:p>
            <a:pPr rtl="0"/>
            <a:endParaRPr lang="fr-FR" dirty="0"/>
          </a:p>
          <a:p>
            <a:pPr rtl="0"/>
            <a:r>
              <a:rPr lang="fr-FR" sz="3600" b="1" dirty="0" smtClean="0">
                <a:solidFill>
                  <a:srgbClr val="002060"/>
                </a:solidFill>
              </a:rPr>
              <a:t>Allez! Allez! </a:t>
            </a:r>
            <a:br>
              <a:rPr lang="fr-FR" sz="3600" b="1" dirty="0" smtClean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Tu n’as qu’à venir, si tu le veux bien.</a:t>
            </a:r>
            <a:br>
              <a:rPr lang="fr-FR" sz="3600" b="1" dirty="0" smtClean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Allez! Allez! </a:t>
            </a:r>
            <a:br>
              <a:rPr lang="fr-FR" sz="3600" b="1" dirty="0" smtClean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Nous aurons de bons copains</a:t>
            </a:r>
            <a:endParaRPr lang="fr-F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74770" y="564444"/>
            <a:ext cx="7922120" cy="3714044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413956" y="698101"/>
            <a:ext cx="7992533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3200" b="1" dirty="0" smtClean="0">
              <a:solidFill>
                <a:srgbClr val="00B050"/>
              </a:solidFill>
            </a:endParaRPr>
          </a:p>
          <a:p>
            <a:pPr lvl="3"/>
            <a:r>
              <a:rPr lang="fr-FR" sz="3600" b="1" dirty="0" smtClean="0">
                <a:solidFill>
                  <a:srgbClr val="00B050"/>
                </a:solidFill>
              </a:rPr>
              <a:t>2 – Le matin, pendant la récré,</a:t>
            </a:r>
            <a:br>
              <a:rPr lang="fr-FR" sz="3600" b="1" dirty="0" smtClean="0">
                <a:solidFill>
                  <a:srgbClr val="00B050"/>
                </a:solidFill>
              </a:rPr>
            </a:br>
            <a:r>
              <a:rPr lang="fr-FR" sz="3600" b="1" dirty="0" smtClean="0">
                <a:solidFill>
                  <a:srgbClr val="00B050"/>
                </a:solidFill>
              </a:rPr>
              <a:t>je reçois des coups de pieds.</a:t>
            </a:r>
            <a:r>
              <a:rPr lang="fr-FR" sz="3600" b="1" dirty="0">
                <a:solidFill>
                  <a:srgbClr val="00B050"/>
                </a:solidFill>
              </a:rPr>
              <a:t/>
            </a:r>
            <a:br>
              <a:rPr lang="fr-FR" sz="3600" b="1" dirty="0">
                <a:solidFill>
                  <a:srgbClr val="00B050"/>
                </a:solidFill>
              </a:rPr>
            </a:br>
            <a:r>
              <a:rPr lang="fr-FR" sz="3600" b="1" dirty="0" smtClean="0">
                <a:solidFill>
                  <a:srgbClr val="00B050"/>
                </a:solidFill>
              </a:rPr>
              <a:t>Je crois que je vais m’énerver,</a:t>
            </a:r>
            <a:br>
              <a:rPr lang="fr-FR" sz="3600" b="1" dirty="0" smtClean="0">
                <a:solidFill>
                  <a:srgbClr val="00B050"/>
                </a:solidFill>
              </a:rPr>
            </a:br>
            <a:r>
              <a:rPr lang="fr-FR" sz="3600" b="1" dirty="0" smtClean="0">
                <a:solidFill>
                  <a:srgbClr val="00B050"/>
                </a:solidFill>
              </a:rPr>
              <a:t>que tout va éclater.</a:t>
            </a:r>
            <a:endParaRPr lang="fr-FR" sz="3600" b="1" dirty="0">
              <a:solidFill>
                <a:srgbClr val="00B050"/>
              </a:solidFill>
            </a:endParaRPr>
          </a:p>
          <a:p>
            <a:endParaRPr lang="fr-FR" dirty="0"/>
          </a:p>
          <a:p>
            <a:pPr algn="ctr"/>
            <a:endParaRPr lang="fr-FR" sz="4000" b="1" dirty="0" smtClean="0">
              <a:solidFill>
                <a:srgbClr val="002060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Assez</a:t>
            </a:r>
            <a:r>
              <a:rPr lang="fr-FR" sz="4000" b="1" dirty="0">
                <a:solidFill>
                  <a:srgbClr val="002060"/>
                </a:solidFill>
              </a:rPr>
              <a:t>! </a:t>
            </a:r>
            <a:r>
              <a:rPr lang="fr-FR" sz="4000" b="1" dirty="0" smtClean="0">
                <a:solidFill>
                  <a:srgbClr val="002060"/>
                </a:solidFill>
              </a:rPr>
              <a:t>Assez</a:t>
            </a:r>
            <a:r>
              <a:rPr lang="fr-FR" sz="4000" b="1" dirty="0">
                <a:solidFill>
                  <a:srgbClr val="002060"/>
                </a:solidFill>
              </a:rPr>
              <a:t>! </a:t>
            </a:r>
            <a:r>
              <a:rPr lang="fr-FR" sz="4000" b="1" dirty="0" smtClean="0">
                <a:solidFill>
                  <a:srgbClr val="002060"/>
                </a:solidFill>
              </a:rPr>
              <a:t/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Je préfère la paix et les bons copains.</a:t>
            </a:r>
            <a:r>
              <a:rPr lang="fr-FR" sz="4000" b="1" dirty="0">
                <a:solidFill>
                  <a:srgbClr val="002060"/>
                </a:solidFill>
              </a:rPr>
              <a:t/>
            </a:r>
            <a:br>
              <a:rPr lang="fr-FR" sz="4000" b="1" dirty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Assez</a:t>
            </a:r>
            <a:r>
              <a:rPr lang="fr-FR" sz="4000" b="1" dirty="0">
                <a:solidFill>
                  <a:srgbClr val="002060"/>
                </a:solidFill>
              </a:rPr>
              <a:t>! </a:t>
            </a:r>
            <a:r>
              <a:rPr lang="fr-FR" sz="4000" b="1" dirty="0" smtClean="0">
                <a:solidFill>
                  <a:srgbClr val="002060"/>
                </a:solidFill>
              </a:rPr>
              <a:t>Assez</a:t>
            </a:r>
            <a:r>
              <a:rPr lang="fr-FR" sz="4000" b="1" dirty="0">
                <a:solidFill>
                  <a:srgbClr val="002060"/>
                </a:solidFill>
              </a:rPr>
              <a:t>! </a:t>
            </a:r>
            <a:br>
              <a:rPr lang="fr-FR" sz="4000" b="1" dirty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Je recommence à aimer.</a:t>
            </a:r>
            <a:endParaRPr lang="fr-FR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89778" y="575733"/>
            <a:ext cx="8094133" cy="3951111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080000" y="689676"/>
            <a:ext cx="675075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3200" b="1" dirty="0" smtClean="0">
              <a:solidFill>
                <a:srgbClr val="00B050"/>
              </a:solidFill>
            </a:endParaRPr>
          </a:p>
          <a:p>
            <a:pPr lvl="1"/>
            <a:r>
              <a:rPr lang="fr-FR" sz="3600" b="1" dirty="0" smtClean="0">
                <a:solidFill>
                  <a:srgbClr val="00B050"/>
                </a:solidFill>
              </a:rPr>
              <a:t>3 </a:t>
            </a:r>
            <a:r>
              <a:rPr lang="fr-FR" sz="3600" b="1" dirty="0">
                <a:solidFill>
                  <a:srgbClr val="00B050"/>
                </a:solidFill>
              </a:rPr>
              <a:t>– Le </a:t>
            </a:r>
            <a:r>
              <a:rPr lang="fr-FR" sz="3600" b="1" dirty="0" smtClean="0">
                <a:solidFill>
                  <a:srgbClr val="00B050"/>
                </a:solidFill>
              </a:rPr>
              <a:t>soir quand l’école est finie,</a:t>
            </a:r>
            <a:r>
              <a:rPr lang="fr-FR" sz="3600" b="1" dirty="0">
                <a:solidFill>
                  <a:srgbClr val="00B050"/>
                </a:solidFill>
              </a:rPr>
              <a:t/>
            </a:r>
            <a:br>
              <a:rPr lang="fr-FR" sz="3600" b="1" dirty="0">
                <a:solidFill>
                  <a:srgbClr val="00B050"/>
                </a:solidFill>
              </a:rPr>
            </a:br>
            <a:r>
              <a:rPr lang="fr-FR" sz="3600" b="1" dirty="0">
                <a:solidFill>
                  <a:srgbClr val="00B050"/>
                </a:solidFill>
              </a:rPr>
              <a:t>je </a:t>
            </a:r>
            <a:r>
              <a:rPr lang="fr-FR" sz="3600" b="1" dirty="0" smtClean="0">
                <a:solidFill>
                  <a:srgbClr val="00B050"/>
                </a:solidFill>
              </a:rPr>
              <a:t>rentre à la maison.</a:t>
            </a:r>
            <a:r>
              <a:rPr lang="fr-FR" sz="3600" b="1" dirty="0">
                <a:solidFill>
                  <a:srgbClr val="00B050"/>
                </a:solidFill>
              </a:rPr>
              <a:t/>
            </a:r>
            <a:br>
              <a:rPr lang="fr-FR" sz="3600" b="1" dirty="0">
                <a:solidFill>
                  <a:srgbClr val="00B050"/>
                </a:solidFill>
              </a:rPr>
            </a:br>
            <a:r>
              <a:rPr lang="fr-FR" sz="3600" b="1" dirty="0">
                <a:solidFill>
                  <a:srgbClr val="00B050"/>
                </a:solidFill>
              </a:rPr>
              <a:t>Je </a:t>
            </a:r>
            <a:r>
              <a:rPr lang="fr-FR" sz="3600" b="1" dirty="0" smtClean="0">
                <a:solidFill>
                  <a:srgbClr val="00B050"/>
                </a:solidFill>
              </a:rPr>
              <a:t>mange mon petit goûter,</a:t>
            </a:r>
            <a:r>
              <a:rPr lang="fr-FR" sz="3600" b="1" dirty="0">
                <a:solidFill>
                  <a:srgbClr val="00B050"/>
                </a:solidFill>
              </a:rPr>
              <a:t/>
            </a:r>
            <a:br>
              <a:rPr lang="fr-FR" sz="3600" b="1" dirty="0">
                <a:solidFill>
                  <a:srgbClr val="00B050"/>
                </a:solidFill>
              </a:rPr>
            </a:br>
            <a:r>
              <a:rPr lang="fr-FR" sz="3600" b="1" dirty="0" smtClean="0">
                <a:solidFill>
                  <a:srgbClr val="00B050"/>
                </a:solidFill>
              </a:rPr>
              <a:t>puis j’apprends mes leçons.</a:t>
            </a:r>
            <a:endParaRPr lang="fr-FR" sz="3600" b="1" dirty="0">
              <a:solidFill>
                <a:srgbClr val="00B050"/>
              </a:solidFill>
            </a:endParaRP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Après, je vais, faire un jeu ou deux</a:t>
            </a:r>
            <a:r>
              <a:rPr lang="fr-FR" sz="3600" b="1" dirty="0">
                <a:solidFill>
                  <a:srgbClr val="002060"/>
                </a:solidFill>
              </a:rPr>
              <a:t/>
            </a:r>
            <a:br>
              <a:rPr lang="fr-FR" sz="3600" b="1" dirty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avec mon p’tit frère.</a:t>
            </a:r>
            <a:r>
              <a:rPr lang="fr-FR" sz="3600" b="1" dirty="0">
                <a:solidFill>
                  <a:srgbClr val="002060"/>
                </a:solidFill>
              </a:rPr>
              <a:t/>
            </a:r>
            <a:br>
              <a:rPr lang="fr-FR" sz="3600" b="1" dirty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Et puis, aussi,</a:t>
            </a:r>
            <a:r>
              <a:rPr lang="fr-FR" sz="3600" b="1" dirty="0">
                <a:solidFill>
                  <a:srgbClr val="002060"/>
                </a:solidFill>
              </a:rPr>
              <a:t/>
            </a:r>
            <a:br>
              <a:rPr lang="fr-FR" sz="3600" b="1" dirty="0">
                <a:solidFill>
                  <a:srgbClr val="002060"/>
                </a:solidFill>
              </a:rPr>
            </a:br>
            <a:r>
              <a:rPr lang="fr-FR" sz="3600" b="1" dirty="0" smtClean="0">
                <a:solidFill>
                  <a:srgbClr val="002060"/>
                </a:solidFill>
              </a:rPr>
              <a:t>je prépare le couvert.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78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75379" y="610233"/>
            <a:ext cx="8523110" cy="3724699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668889" y="689676"/>
            <a:ext cx="8229599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fr-FR" sz="3200" b="1" dirty="0" smtClean="0">
              <a:solidFill>
                <a:srgbClr val="00B050"/>
              </a:solidFill>
            </a:endParaRPr>
          </a:p>
          <a:p>
            <a:pPr lvl="4"/>
            <a:r>
              <a:rPr lang="fr-FR" sz="3200" b="1" dirty="0" smtClean="0">
                <a:solidFill>
                  <a:srgbClr val="00B050"/>
                </a:solidFill>
              </a:rPr>
              <a:t>4 </a:t>
            </a:r>
            <a:r>
              <a:rPr lang="fr-FR" sz="3200" b="1" dirty="0">
                <a:solidFill>
                  <a:srgbClr val="00B050"/>
                </a:solidFill>
              </a:rPr>
              <a:t>– </a:t>
            </a:r>
            <a:r>
              <a:rPr lang="fr-FR" sz="3200" b="1" dirty="0" smtClean="0">
                <a:solidFill>
                  <a:srgbClr val="00B050"/>
                </a:solidFill>
              </a:rPr>
              <a:t>Je pense avant de me coucher,</a:t>
            </a:r>
            <a:r>
              <a:rPr lang="fr-FR" sz="3200" b="1" dirty="0">
                <a:solidFill>
                  <a:srgbClr val="00B050"/>
                </a:solidFill>
              </a:rPr>
              <a:t/>
            </a:r>
            <a:br>
              <a:rPr lang="fr-FR" sz="3200" b="1" dirty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aux enfants qui ont faim.</a:t>
            </a:r>
            <a:r>
              <a:rPr lang="fr-FR" sz="3200" b="1" dirty="0">
                <a:solidFill>
                  <a:srgbClr val="00B050"/>
                </a:solidFill>
              </a:rPr>
              <a:t/>
            </a:r>
            <a:br>
              <a:rPr lang="fr-FR" sz="3200" b="1" dirty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A tous ceux qui sont sans maman,</a:t>
            </a:r>
            <a:r>
              <a:rPr lang="fr-FR" sz="3200" b="1" dirty="0">
                <a:solidFill>
                  <a:srgbClr val="00B050"/>
                </a:solidFill>
              </a:rPr>
              <a:t/>
            </a:r>
            <a:br>
              <a:rPr lang="fr-FR" sz="3200" b="1" dirty="0">
                <a:solidFill>
                  <a:srgbClr val="00B050"/>
                </a:solidFill>
              </a:rPr>
            </a:br>
            <a:r>
              <a:rPr lang="fr-FR" sz="3200" b="1" dirty="0" smtClean="0">
                <a:solidFill>
                  <a:srgbClr val="00B050"/>
                </a:solidFill>
              </a:rPr>
              <a:t>pour leur dire: « à demain! »</a:t>
            </a:r>
            <a:endParaRPr lang="fr-FR" sz="3200" b="1" dirty="0">
              <a:solidFill>
                <a:srgbClr val="00B050"/>
              </a:solidFill>
            </a:endParaRPr>
          </a:p>
          <a:p>
            <a:endParaRPr lang="fr-FR" dirty="0"/>
          </a:p>
          <a:p>
            <a:pPr algn="ctr"/>
            <a:endParaRPr lang="fr-FR" sz="3200" b="1" dirty="0" smtClean="0">
              <a:solidFill>
                <a:srgbClr val="002060"/>
              </a:solidFill>
            </a:endParaRPr>
          </a:p>
          <a:p>
            <a:pPr algn="ctr"/>
            <a:endParaRPr lang="fr-FR" sz="3200" b="1" dirty="0">
              <a:solidFill>
                <a:srgbClr val="002060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002060"/>
                </a:solidFill>
              </a:rPr>
              <a:t>Je prie mon Dieu, pour qu’il soit</a:t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toujours au milieu de nous.</a:t>
            </a:r>
            <a:r>
              <a:rPr lang="fr-FR" sz="4000" b="1" dirty="0">
                <a:solidFill>
                  <a:srgbClr val="002060"/>
                </a:solidFill>
              </a:rPr>
              <a:t/>
            </a:r>
            <a:br>
              <a:rPr lang="fr-FR" sz="4000" b="1" dirty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Lui seul, saura, </a:t>
            </a:r>
            <a:br>
              <a:rPr lang="fr-FR" sz="4000" b="1" dirty="0" smtClean="0">
                <a:solidFill>
                  <a:srgbClr val="002060"/>
                </a:solidFill>
              </a:rPr>
            </a:br>
            <a:r>
              <a:rPr lang="fr-FR" sz="4000" b="1" dirty="0" smtClean="0">
                <a:solidFill>
                  <a:srgbClr val="002060"/>
                </a:solidFill>
              </a:rPr>
              <a:t>nous aider à tout changer.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5632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tre saisons 16 x 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6308995_TF04001541.potx" id="{87C4B711-3EE0-4E7A-AC1E-CB9DC1B09B92}" vid="{4CED72A1-9119-4D50-8FFF-D8D63654DF2F}"/>
    </a:ext>
  </a:extLst>
</a:theme>
</file>

<file path=ppt/theme/theme2.xml><?xml version="1.0" encoding="utf-8"?>
<a:theme xmlns:a="http://schemas.openxmlformats.org/drawingml/2006/main" name="Thèm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fêtes saisonnières</Template>
  <TotalTime>34</TotalTime>
  <Words>40</Words>
  <Application>Microsoft Office PowerPoint</Application>
  <PresentationFormat>Personalizzato</PresentationFormat>
  <Paragraphs>22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Quatre saisons 16 x 9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Juliette GRILLET</dc:creator>
  <cp:lastModifiedBy>chiara.chatel</cp:lastModifiedBy>
  <cp:revision>4</cp:revision>
  <dcterms:created xsi:type="dcterms:W3CDTF">2018-05-01T14:41:56Z</dcterms:created>
  <dcterms:modified xsi:type="dcterms:W3CDTF">2020-05-18T14:47:42Z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