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36"/>
  </p:normalViewPr>
  <p:slideViewPr>
    <p:cSldViewPr snapToGrid="0" snapToObjects="1">
      <p:cViewPr varScale="1">
        <p:scale>
          <a:sx n="121" d="100"/>
          <a:sy n="121" d="100"/>
        </p:scale>
        <p:origin x="16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AF41-1002-2849-B074-66365BAEEF87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02D8A-3925-E44D-8713-A583C6AD9D6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8765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02D8A-3925-E44D-8713-A583C6AD9D67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26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553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118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431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5965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21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3051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367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9979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68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622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53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930C-0741-2347-B6B7-EF67D7B358F5}" type="datetimeFigureOut">
              <a:rPr kumimoji="1" lang="ko-KR" altLang="en-US" smtClean="0"/>
              <a:t>2020. 8. 3.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6464-BACE-0D42-9895-B5027E8543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60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1" y="2210812"/>
            <a:ext cx="2315613" cy="13483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47" y="4207306"/>
            <a:ext cx="6547946" cy="17011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93" y="779675"/>
            <a:ext cx="956442" cy="11270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24911"/>
            <a:ext cx="5262066" cy="45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90" y="367862"/>
            <a:ext cx="8202243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163836"/>
            <a:ext cx="7689154" cy="65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3" y="266385"/>
            <a:ext cx="8073328" cy="64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38" y="330024"/>
            <a:ext cx="8099729" cy="63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68" y="319118"/>
            <a:ext cx="6897663" cy="61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27" y="276911"/>
            <a:ext cx="8293522" cy="63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</Words>
  <Application>Microsoft Macintosh PowerPoint</Application>
  <PresentationFormat>와이드스크린</PresentationFormat>
  <Paragraphs>1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사용자</cp:lastModifiedBy>
  <cp:revision>5</cp:revision>
  <dcterms:created xsi:type="dcterms:W3CDTF">2020-08-03T02:53:09Z</dcterms:created>
  <dcterms:modified xsi:type="dcterms:W3CDTF">2020-08-03T03:59:39Z</dcterms:modified>
</cp:coreProperties>
</file>