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36"/>
  </p:normalViewPr>
  <p:slideViewPr>
    <p:cSldViewPr snapToGrid="0" snapToObjects="1">
      <p:cViewPr varScale="1">
        <p:scale>
          <a:sx n="121" d="100"/>
          <a:sy n="121" d="100"/>
        </p:scale>
        <p:origin x="16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8E6F-102B-0743-9A03-B61806D4D9AE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EB51-509F-0E4C-9CCE-FBD39D838E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469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EB51-509F-0E4C-9CCE-FBD39D838ED7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7665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122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40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17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951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10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83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4513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275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44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877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7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4128-42EA-A64D-987E-10A41B272C08}" type="datetimeFigureOut">
              <a:rPr kumimoji="1" lang="ko-KR" altLang="en-US" smtClean="0"/>
              <a:t>2020. 6. 8.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EFF0-EFFC-2C47-974F-B2970E1A22F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330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8" y="1594945"/>
            <a:ext cx="8694356" cy="18944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20" y="1922852"/>
            <a:ext cx="4651704" cy="50438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2" y="387610"/>
            <a:ext cx="2300890" cy="12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3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847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857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1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0"/>
            <a:ext cx="734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0"/>
            <a:ext cx="8025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8107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Macintosh PowerPoint</Application>
  <PresentationFormat>와이드스크린</PresentationFormat>
  <Paragraphs>1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사용자</cp:lastModifiedBy>
  <cp:revision>2</cp:revision>
  <dcterms:created xsi:type="dcterms:W3CDTF">2020-06-08T05:06:56Z</dcterms:created>
  <dcterms:modified xsi:type="dcterms:W3CDTF">2020-06-08T05:19:04Z</dcterms:modified>
</cp:coreProperties>
</file>