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4"/>
  </p:notesMasterIdLst>
  <p:sldIdLst>
    <p:sldId id="256" r:id="rId2"/>
    <p:sldId id="257" r:id="rId3"/>
    <p:sldId id="317" r:id="rId4"/>
    <p:sldId id="258" r:id="rId5"/>
    <p:sldId id="259" r:id="rId6"/>
    <p:sldId id="431" r:id="rId7"/>
    <p:sldId id="265" r:id="rId8"/>
    <p:sldId id="266" r:id="rId9"/>
    <p:sldId id="337" r:id="rId10"/>
    <p:sldId id="360" r:id="rId11"/>
    <p:sldId id="361" r:id="rId12"/>
    <p:sldId id="362" r:id="rId13"/>
    <p:sldId id="363" r:id="rId14"/>
    <p:sldId id="364" r:id="rId15"/>
    <p:sldId id="365" r:id="rId16"/>
    <p:sldId id="426" r:id="rId17"/>
    <p:sldId id="432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406" r:id="rId26"/>
    <p:sldId id="297" r:id="rId27"/>
    <p:sldId id="316" r:id="rId28"/>
    <p:sldId id="298" r:id="rId29"/>
    <p:sldId id="299" r:id="rId30"/>
    <p:sldId id="433" r:id="rId31"/>
    <p:sldId id="434" r:id="rId32"/>
    <p:sldId id="435" r:id="rId33"/>
    <p:sldId id="407" r:id="rId34"/>
    <p:sldId id="399" r:id="rId35"/>
    <p:sldId id="427" r:id="rId36"/>
    <p:sldId id="400" r:id="rId37"/>
    <p:sldId id="401" r:id="rId38"/>
    <p:sldId id="402" r:id="rId39"/>
    <p:sldId id="403" r:id="rId40"/>
    <p:sldId id="404" r:id="rId41"/>
    <p:sldId id="310" r:id="rId42"/>
    <p:sldId id="436" r:id="rId4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6613"/>
    <a:srgbClr val="FF546F"/>
    <a:srgbClr val="FF9CA6"/>
    <a:srgbClr val="3386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86" autoAdjust="0"/>
    <p:restoredTop sz="72958"/>
  </p:normalViewPr>
  <p:slideViewPr>
    <p:cSldViewPr snapToGrid="0" snapToObjects="1">
      <p:cViewPr varScale="1">
        <p:scale>
          <a:sx n="64" d="100"/>
          <a:sy n="64" d="100"/>
        </p:scale>
        <p:origin x="228" y="6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iara Chatel" userId="8bcb810f-eb99-4489-9417-5f082b120a58" providerId="ADAL" clId="{3F74EA7E-F32B-44F5-ADE4-845268ACDD3E}"/>
    <pc:docChg chg="modSld">
      <pc:chgData name="Chiara Chatel" userId="8bcb810f-eb99-4489-9417-5f082b120a58" providerId="ADAL" clId="{3F74EA7E-F32B-44F5-ADE4-845268ACDD3E}" dt="2024-04-14T15:44:05.120" v="29" actId="14100"/>
      <pc:docMkLst>
        <pc:docMk/>
      </pc:docMkLst>
      <pc:sldChg chg="modSp mod">
        <pc:chgData name="Chiara Chatel" userId="8bcb810f-eb99-4489-9417-5f082b120a58" providerId="ADAL" clId="{3F74EA7E-F32B-44F5-ADE4-845268ACDD3E}" dt="2024-04-14T15:42:47.209" v="11" actId="404"/>
        <pc:sldMkLst>
          <pc:docMk/>
          <pc:sldMk cId="661680054" sldId="362"/>
        </pc:sldMkLst>
        <pc:spChg chg="mod">
          <ac:chgData name="Chiara Chatel" userId="8bcb810f-eb99-4489-9417-5f082b120a58" providerId="ADAL" clId="{3F74EA7E-F32B-44F5-ADE4-845268ACDD3E}" dt="2024-04-14T15:42:47.209" v="11" actId="404"/>
          <ac:spMkLst>
            <pc:docMk/>
            <pc:sldMk cId="661680054" sldId="362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3F74EA7E-F32B-44F5-ADE4-845268ACDD3E}" dt="2024-04-14T15:42:57.052" v="13" actId="404"/>
        <pc:sldMkLst>
          <pc:docMk/>
          <pc:sldMk cId="1844812978" sldId="363"/>
        </pc:sldMkLst>
        <pc:spChg chg="mod">
          <ac:chgData name="Chiara Chatel" userId="8bcb810f-eb99-4489-9417-5f082b120a58" providerId="ADAL" clId="{3F74EA7E-F32B-44F5-ADE4-845268ACDD3E}" dt="2024-04-14T15:42:57.052" v="13" actId="404"/>
          <ac:spMkLst>
            <pc:docMk/>
            <pc:sldMk cId="1844812978" sldId="363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3F74EA7E-F32B-44F5-ADE4-845268ACDD3E}" dt="2024-04-14T15:43:15.184" v="18" actId="403"/>
        <pc:sldMkLst>
          <pc:docMk/>
          <pc:sldMk cId="3866693145" sldId="364"/>
        </pc:sldMkLst>
        <pc:spChg chg="mod">
          <ac:chgData name="Chiara Chatel" userId="8bcb810f-eb99-4489-9417-5f082b120a58" providerId="ADAL" clId="{3F74EA7E-F32B-44F5-ADE4-845268ACDD3E}" dt="2024-04-14T15:43:15.184" v="18" actId="403"/>
          <ac:spMkLst>
            <pc:docMk/>
            <pc:sldMk cId="3866693145" sldId="364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3F74EA7E-F32B-44F5-ADE4-845268ACDD3E}" dt="2024-04-14T15:43:41.753" v="24" actId="14100"/>
        <pc:sldMkLst>
          <pc:docMk/>
          <pc:sldMk cId="1833231603" sldId="365"/>
        </pc:sldMkLst>
        <pc:spChg chg="mod">
          <ac:chgData name="Chiara Chatel" userId="8bcb810f-eb99-4489-9417-5f082b120a58" providerId="ADAL" clId="{3F74EA7E-F32B-44F5-ADE4-845268ACDD3E}" dt="2024-04-14T15:43:41.753" v="24" actId="14100"/>
          <ac:spMkLst>
            <pc:docMk/>
            <pc:sldMk cId="1833231603" sldId="365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3F74EA7E-F32B-44F5-ADE4-845268ACDD3E}" dt="2024-04-14T15:44:05.120" v="29" actId="14100"/>
        <pc:sldMkLst>
          <pc:docMk/>
          <pc:sldMk cId="1392582355" sldId="426"/>
        </pc:sldMkLst>
        <pc:spChg chg="mod">
          <ac:chgData name="Chiara Chatel" userId="8bcb810f-eb99-4489-9417-5f082b120a58" providerId="ADAL" clId="{3F74EA7E-F32B-44F5-ADE4-845268ACDD3E}" dt="2024-04-14T15:44:05.120" v="29" actId="14100"/>
          <ac:spMkLst>
            <pc:docMk/>
            <pc:sldMk cId="1392582355" sldId="426"/>
            <ac:spMk id="2" creationId="{E9B7F02F-37CE-9FBB-9961-BAED07CE7DA6}"/>
          </ac:spMkLst>
        </pc:spChg>
      </pc:sldChg>
    </pc:docChg>
  </pc:docChgLst>
  <pc:docChgLst>
    <pc:chgData name="Chiara Chatel" userId="8bcb810f-eb99-4489-9417-5f082b120a58" providerId="ADAL" clId="{72C9E31E-5280-4F65-879C-4053410DA891}"/>
    <pc:docChg chg="undo custSel modSld">
      <pc:chgData name="Chiara Chatel" userId="8bcb810f-eb99-4489-9417-5f082b120a58" providerId="ADAL" clId="{72C9E31E-5280-4F65-879C-4053410DA891}" dt="2024-04-15T07:00:07.503" v="43" actId="20577"/>
      <pc:docMkLst>
        <pc:docMk/>
      </pc:docMkLst>
      <pc:sldChg chg="modSp mod">
        <pc:chgData name="Chiara Chatel" userId="8bcb810f-eb99-4489-9417-5f082b120a58" providerId="ADAL" clId="{72C9E31E-5280-4F65-879C-4053410DA891}" dt="2024-04-15T06:56:17.069" v="11" actId="14100"/>
        <pc:sldMkLst>
          <pc:docMk/>
          <pc:sldMk cId="1797014499" sldId="258"/>
        </pc:sldMkLst>
        <pc:spChg chg="mod">
          <ac:chgData name="Chiara Chatel" userId="8bcb810f-eb99-4489-9417-5f082b120a58" providerId="ADAL" clId="{72C9E31E-5280-4F65-879C-4053410DA891}" dt="2024-04-15T06:56:17.069" v="11" actId="14100"/>
          <ac:spMkLst>
            <pc:docMk/>
            <pc:sldMk cId="1797014499" sldId="258"/>
            <ac:spMk id="5" creationId="{84993A19-5196-411F-AA52-E76D4F19DF4C}"/>
          </ac:spMkLst>
        </pc:spChg>
      </pc:sldChg>
      <pc:sldChg chg="modSp mod">
        <pc:chgData name="Chiara Chatel" userId="8bcb810f-eb99-4489-9417-5f082b120a58" providerId="ADAL" clId="{72C9E31E-5280-4F65-879C-4053410DA891}" dt="2024-04-15T06:56:46.591" v="19" actId="20577"/>
        <pc:sldMkLst>
          <pc:docMk/>
          <pc:sldMk cId="4197634967" sldId="259"/>
        </pc:sldMkLst>
        <pc:spChg chg="mod">
          <ac:chgData name="Chiara Chatel" userId="8bcb810f-eb99-4489-9417-5f082b120a58" providerId="ADAL" clId="{72C9E31E-5280-4F65-879C-4053410DA891}" dt="2024-04-15T06:56:46.591" v="19" actId="20577"/>
          <ac:spMkLst>
            <pc:docMk/>
            <pc:sldMk cId="4197634967" sldId="259"/>
            <ac:spMk id="5" creationId="{8DC826B2-1EF0-DD58-FD47-C7B1623F4746}"/>
          </ac:spMkLst>
        </pc:spChg>
      </pc:sldChg>
      <pc:sldChg chg="modNotesTx">
        <pc:chgData name="Chiara Chatel" userId="8bcb810f-eb99-4489-9417-5f082b120a58" providerId="ADAL" clId="{72C9E31E-5280-4F65-879C-4053410DA891}" dt="2024-04-15T07:00:07.503" v="43" actId="20577"/>
        <pc:sldMkLst>
          <pc:docMk/>
          <pc:sldMk cId="1633067590" sldId="311"/>
        </pc:sldMkLst>
      </pc:sldChg>
      <pc:sldChg chg="addSp delSp modSp mod">
        <pc:chgData name="Chiara Chatel" userId="8bcb810f-eb99-4489-9417-5f082b120a58" providerId="ADAL" clId="{72C9E31E-5280-4F65-879C-4053410DA891}" dt="2024-04-15T06:39:18.423" v="9" actId="14100"/>
        <pc:sldMkLst>
          <pc:docMk/>
          <pc:sldMk cId="2271772895" sldId="360"/>
        </pc:sldMkLst>
        <pc:spChg chg="del">
          <ac:chgData name="Chiara Chatel" userId="8bcb810f-eb99-4489-9417-5f082b120a58" providerId="ADAL" clId="{72C9E31E-5280-4F65-879C-4053410DA891}" dt="2024-04-15T06:36:29.699" v="0" actId="478"/>
          <ac:spMkLst>
            <pc:docMk/>
            <pc:sldMk cId="2271772895" sldId="360"/>
            <ac:spMk id="2" creationId="{E9B7F02F-37CE-9FBB-9961-BAED07CE7DA6}"/>
          </ac:spMkLst>
        </pc:spChg>
        <pc:spChg chg="add mod">
          <ac:chgData name="Chiara Chatel" userId="8bcb810f-eb99-4489-9417-5f082b120a58" providerId="ADAL" clId="{72C9E31E-5280-4F65-879C-4053410DA891}" dt="2024-04-15T06:39:18.423" v="9" actId="14100"/>
          <ac:spMkLst>
            <pc:docMk/>
            <pc:sldMk cId="2271772895" sldId="360"/>
            <ac:spMk id="7" creationId="{6532983D-F23F-DF0A-1025-BD6FBAF1D155}"/>
          </ac:spMkLst>
        </pc:spChg>
        <pc:picChg chg="add del mod">
          <ac:chgData name="Chiara Chatel" userId="8bcb810f-eb99-4489-9417-5f082b120a58" providerId="ADAL" clId="{72C9E31E-5280-4F65-879C-4053410DA891}" dt="2024-04-15T06:39:04.335" v="6" actId="22"/>
          <ac:picMkLst>
            <pc:docMk/>
            <pc:sldMk cId="2271772895" sldId="360"/>
            <ac:picMk id="5" creationId="{F75D4DF1-F7BA-090C-68F0-0E5DD8373945}"/>
          </ac:picMkLst>
        </pc:picChg>
      </pc:sldChg>
      <pc:sldChg chg="modNotesTx">
        <pc:chgData name="Chiara Chatel" userId="8bcb810f-eb99-4489-9417-5f082b120a58" providerId="ADAL" clId="{72C9E31E-5280-4F65-879C-4053410DA891}" dt="2024-04-15T06:59:02.509" v="20"/>
        <pc:sldMkLst>
          <pc:docMk/>
          <pc:sldMk cId="3446389355" sldId="407"/>
        </pc:sldMkLst>
      </pc:sldChg>
    </pc:docChg>
  </pc:docChgLst>
  <pc:docChgLst>
    <pc:chgData name="Chiara Chatel" userId="8bcb810f-eb99-4489-9417-5f082b120a58" providerId="ADAL" clId="{5C1DF70B-8136-48E4-9733-857BCA415E69}"/>
    <pc:docChg chg="custSel delSld modSld">
      <pc:chgData name="Chiara Chatel" userId="8bcb810f-eb99-4489-9417-5f082b120a58" providerId="ADAL" clId="{5C1DF70B-8136-48E4-9733-857BCA415E69}" dt="2024-04-12T16:53:41.046" v="212" actId="14100"/>
      <pc:docMkLst>
        <pc:docMk/>
      </pc:docMkLst>
      <pc:sldChg chg="modNotesTx">
        <pc:chgData name="Chiara Chatel" userId="8bcb810f-eb99-4489-9417-5f082b120a58" providerId="ADAL" clId="{5C1DF70B-8136-48E4-9733-857BCA415E69}" dt="2024-04-12T16:29:34.677" v="89" actId="313"/>
        <pc:sldMkLst>
          <pc:docMk/>
          <pc:sldMk cId="3116197244" sldId="256"/>
        </pc:sldMkLst>
      </pc:sldChg>
      <pc:sldChg chg="modNotesTx">
        <pc:chgData name="Chiara Chatel" userId="8bcb810f-eb99-4489-9417-5f082b120a58" providerId="ADAL" clId="{5C1DF70B-8136-48E4-9733-857BCA415E69}" dt="2024-04-12T16:29:44.606" v="96" actId="20577"/>
        <pc:sldMkLst>
          <pc:docMk/>
          <pc:sldMk cId="1213700119" sldId="257"/>
        </pc:sldMkLst>
      </pc:sldChg>
      <pc:sldChg chg="modSp mod modNotesTx">
        <pc:chgData name="Chiara Chatel" userId="8bcb810f-eb99-4489-9417-5f082b120a58" providerId="ADAL" clId="{5C1DF70B-8136-48E4-9733-857BCA415E69}" dt="2024-04-12T16:51:11.546" v="181" actId="20577"/>
        <pc:sldMkLst>
          <pc:docMk/>
          <pc:sldMk cId="4197634967" sldId="259"/>
        </pc:sldMkLst>
        <pc:spChg chg="mod">
          <ac:chgData name="Chiara Chatel" userId="8bcb810f-eb99-4489-9417-5f082b120a58" providerId="ADAL" clId="{5C1DF70B-8136-48E4-9733-857BCA415E69}" dt="2024-04-12T16:51:07.212" v="179" actId="20577"/>
          <ac:spMkLst>
            <pc:docMk/>
            <pc:sldMk cId="4197634967" sldId="259"/>
            <ac:spMk id="5" creationId="{8DC826B2-1EF0-DD58-FD47-C7B1623F4746}"/>
          </ac:spMkLst>
        </pc:spChg>
      </pc:sldChg>
      <pc:sldChg chg="modSp mod modNotesTx">
        <pc:chgData name="Chiara Chatel" userId="8bcb810f-eb99-4489-9417-5f082b120a58" providerId="ADAL" clId="{5C1DF70B-8136-48E4-9733-857BCA415E69}" dt="2024-04-12T16:49:18.455" v="175"/>
        <pc:sldMkLst>
          <pc:docMk/>
          <pc:sldMk cId="4291894932" sldId="264"/>
        </pc:sldMkLst>
        <pc:spChg chg="mod">
          <ac:chgData name="Chiara Chatel" userId="8bcb810f-eb99-4489-9417-5f082b120a58" providerId="ADAL" clId="{5C1DF70B-8136-48E4-9733-857BCA415E69}" dt="2024-04-12T16:49:18.455" v="175"/>
          <ac:spMkLst>
            <pc:docMk/>
            <pc:sldMk cId="4291894932" sldId="264"/>
            <ac:spMk id="4" creationId="{6CDF068F-59EC-59B1-994C-BE27A889FAE2}"/>
          </ac:spMkLst>
        </pc:spChg>
      </pc:sldChg>
      <pc:sldChg chg="modSp mod modNotesTx">
        <pc:chgData name="Chiara Chatel" userId="8bcb810f-eb99-4489-9417-5f082b120a58" providerId="ADAL" clId="{5C1DF70B-8136-48E4-9733-857BCA415E69}" dt="2024-04-12T16:52:10.476" v="190" actId="207"/>
        <pc:sldMkLst>
          <pc:docMk/>
          <pc:sldMk cId="3257305395" sldId="265"/>
        </pc:sldMkLst>
        <pc:spChg chg="mod">
          <ac:chgData name="Chiara Chatel" userId="8bcb810f-eb99-4489-9417-5f082b120a58" providerId="ADAL" clId="{5C1DF70B-8136-48E4-9733-857BCA415E69}" dt="2024-04-12T16:51:33.071" v="183" actId="255"/>
          <ac:spMkLst>
            <pc:docMk/>
            <pc:sldMk cId="3257305395" sldId="265"/>
            <ac:spMk id="2" creationId="{78E34E7F-BD7C-1065-3566-063DBE0694C5}"/>
          </ac:spMkLst>
        </pc:spChg>
        <pc:spChg chg="mod">
          <ac:chgData name="Chiara Chatel" userId="8bcb810f-eb99-4489-9417-5f082b120a58" providerId="ADAL" clId="{5C1DF70B-8136-48E4-9733-857BCA415E69}" dt="2024-04-12T16:52:10.476" v="190" actId="207"/>
          <ac:spMkLst>
            <pc:docMk/>
            <pc:sldMk cId="3257305395" sldId="265"/>
            <ac:spMk id="4" creationId="{8AF79E11-ECB5-80B0-AEC0-FFD376D98129}"/>
          </ac:spMkLst>
        </pc:spChg>
        <pc:spChg chg="mod">
          <ac:chgData name="Chiara Chatel" userId="8bcb810f-eb99-4489-9417-5f082b120a58" providerId="ADAL" clId="{5C1DF70B-8136-48E4-9733-857BCA415E69}" dt="2024-04-12T16:51:47.004" v="185" actId="14100"/>
          <ac:spMkLst>
            <pc:docMk/>
            <pc:sldMk cId="3257305395" sldId="265"/>
            <ac:spMk id="5" creationId="{D31F52E8-B242-29E3-DF74-1961E2DD525A}"/>
          </ac:spMkLst>
        </pc:spChg>
      </pc:sldChg>
      <pc:sldChg chg="modSp mod">
        <pc:chgData name="Chiara Chatel" userId="8bcb810f-eb99-4489-9417-5f082b120a58" providerId="ADAL" clId="{5C1DF70B-8136-48E4-9733-857BCA415E69}" dt="2024-04-12T16:52:28.520" v="200" actId="255"/>
        <pc:sldMkLst>
          <pc:docMk/>
          <pc:sldMk cId="1511855136" sldId="266"/>
        </pc:sldMkLst>
        <pc:spChg chg="mod">
          <ac:chgData name="Chiara Chatel" userId="8bcb810f-eb99-4489-9417-5f082b120a58" providerId="ADAL" clId="{5C1DF70B-8136-48E4-9733-857BCA415E69}" dt="2024-04-12T16:52:28.520" v="200" actId="255"/>
          <ac:spMkLst>
            <pc:docMk/>
            <pc:sldMk cId="1511855136" sldId="266"/>
            <ac:spMk id="2" creationId="{E9B7F02F-37CE-9FBB-9961-BAED07CE7DA6}"/>
          </ac:spMkLst>
        </pc:spChg>
      </pc:sldChg>
      <pc:sldChg chg="modSp mod modNotesTx">
        <pc:chgData name="Chiara Chatel" userId="8bcb810f-eb99-4489-9417-5f082b120a58" providerId="ADAL" clId="{5C1DF70B-8136-48E4-9733-857BCA415E69}" dt="2024-04-12T16:50:05.132" v="176" actId="255"/>
        <pc:sldMkLst>
          <pc:docMk/>
          <pc:sldMk cId="2277943145" sldId="317"/>
        </pc:sldMkLst>
        <pc:spChg chg="mod">
          <ac:chgData name="Chiara Chatel" userId="8bcb810f-eb99-4489-9417-5f082b120a58" providerId="ADAL" clId="{5C1DF70B-8136-48E4-9733-857BCA415E69}" dt="2024-04-12T16:50:05.132" v="176" actId="255"/>
          <ac:spMkLst>
            <pc:docMk/>
            <pc:sldMk cId="2277943145" sldId="317"/>
            <ac:spMk id="4" creationId="{816A4E68-C78A-AA82-7407-0A6FC66E4695}"/>
          </ac:spMkLst>
        </pc:spChg>
      </pc:sldChg>
      <pc:sldChg chg="modSp mod">
        <pc:chgData name="Chiara Chatel" userId="8bcb810f-eb99-4489-9417-5f082b120a58" providerId="ADAL" clId="{5C1DF70B-8136-48E4-9733-857BCA415E69}" dt="2024-04-12T16:52:53.371" v="204" actId="14100"/>
        <pc:sldMkLst>
          <pc:docMk/>
          <pc:sldMk cId="3254895425" sldId="337"/>
        </pc:sldMkLst>
        <pc:spChg chg="mod">
          <ac:chgData name="Chiara Chatel" userId="8bcb810f-eb99-4489-9417-5f082b120a58" providerId="ADAL" clId="{5C1DF70B-8136-48E4-9733-857BCA415E69}" dt="2024-04-12T16:52:53.371" v="204" actId="14100"/>
          <ac:spMkLst>
            <pc:docMk/>
            <pc:sldMk cId="3254895425" sldId="337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5C1DF70B-8136-48E4-9733-857BCA415E69}" dt="2024-04-12T16:53:09.396" v="207" actId="255"/>
        <pc:sldMkLst>
          <pc:docMk/>
          <pc:sldMk cId="2271772895" sldId="360"/>
        </pc:sldMkLst>
        <pc:spChg chg="mod">
          <ac:chgData name="Chiara Chatel" userId="8bcb810f-eb99-4489-9417-5f082b120a58" providerId="ADAL" clId="{5C1DF70B-8136-48E4-9733-857BCA415E69}" dt="2024-04-12T16:53:09.396" v="207" actId="255"/>
          <ac:spMkLst>
            <pc:docMk/>
            <pc:sldMk cId="2271772895" sldId="360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5C1DF70B-8136-48E4-9733-857BCA415E69}" dt="2024-04-12T16:53:26.088" v="210" actId="255"/>
        <pc:sldMkLst>
          <pc:docMk/>
          <pc:sldMk cId="3057007877" sldId="361"/>
        </pc:sldMkLst>
        <pc:spChg chg="mod">
          <ac:chgData name="Chiara Chatel" userId="8bcb810f-eb99-4489-9417-5f082b120a58" providerId="ADAL" clId="{5C1DF70B-8136-48E4-9733-857BCA415E69}" dt="2024-04-12T16:53:26.088" v="210" actId="255"/>
          <ac:spMkLst>
            <pc:docMk/>
            <pc:sldMk cId="3057007877" sldId="361"/>
            <ac:spMk id="2" creationId="{E9B7F02F-37CE-9FBB-9961-BAED07CE7DA6}"/>
          </ac:spMkLst>
        </pc:spChg>
      </pc:sldChg>
      <pc:sldChg chg="modSp mod">
        <pc:chgData name="Chiara Chatel" userId="8bcb810f-eb99-4489-9417-5f082b120a58" providerId="ADAL" clId="{5C1DF70B-8136-48E4-9733-857BCA415E69}" dt="2024-04-12T16:53:41.046" v="212" actId="14100"/>
        <pc:sldMkLst>
          <pc:docMk/>
          <pc:sldMk cId="661680054" sldId="362"/>
        </pc:sldMkLst>
        <pc:spChg chg="mod">
          <ac:chgData name="Chiara Chatel" userId="8bcb810f-eb99-4489-9417-5f082b120a58" providerId="ADAL" clId="{5C1DF70B-8136-48E4-9733-857BCA415E69}" dt="2024-04-12T16:53:41.046" v="212" actId="14100"/>
          <ac:spMkLst>
            <pc:docMk/>
            <pc:sldMk cId="661680054" sldId="362"/>
            <ac:spMk id="2" creationId="{E9B7F02F-37CE-9FBB-9961-BAED07CE7DA6}"/>
          </ac:spMkLst>
        </pc:spChg>
      </pc:sldChg>
      <pc:sldChg chg="del">
        <pc:chgData name="Chiara Chatel" userId="8bcb810f-eb99-4489-9417-5f082b120a58" providerId="ADAL" clId="{5C1DF70B-8136-48E4-9733-857BCA415E69}" dt="2024-04-12T16:45:11.346" v="172" actId="2696"/>
        <pc:sldMkLst>
          <pc:docMk/>
          <pc:sldMk cId="2787712689" sldId="428"/>
        </pc:sldMkLst>
      </pc:sldChg>
      <pc:sldChg chg="del">
        <pc:chgData name="Chiara Chatel" userId="8bcb810f-eb99-4489-9417-5f082b120a58" providerId="ADAL" clId="{5C1DF70B-8136-48E4-9733-857BCA415E69}" dt="2024-04-12T16:45:31.885" v="173" actId="2696"/>
        <pc:sldMkLst>
          <pc:docMk/>
          <pc:sldMk cId="1127697756" sldId="429"/>
        </pc:sldMkLst>
      </pc:sldChg>
      <pc:sldChg chg="del">
        <pc:chgData name="Chiara Chatel" userId="8bcb810f-eb99-4489-9417-5f082b120a58" providerId="ADAL" clId="{5C1DF70B-8136-48E4-9733-857BCA415E69}" dt="2024-04-12T16:45:45.670" v="174" actId="2696"/>
        <pc:sldMkLst>
          <pc:docMk/>
          <pc:sldMk cId="977259162" sldId="43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870F8-8696-A847-B983-BC9FDE78C1C2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3301A-4B3B-1046-9206-E3FE6A98474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935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 dirty="0"/>
              <a:t>A </a:t>
            </a:r>
            <a:r>
              <a:rPr lang="it-IT" b="1" dirty="0" err="1"/>
              <a:t>very</a:t>
            </a:r>
            <a:r>
              <a:rPr lang="it-IT" b="1" dirty="0"/>
              <a:t> beautiful</a:t>
            </a:r>
            <a:r>
              <a:rPr lang="it-IT" b="1" baseline="0" dirty="0"/>
              <a:t> story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God accompanies us from creation to “new heavens and new earth</a:t>
            </a:r>
            <a:r>
              <a:rPr lang="pt-BR" sz="1200" b="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endParaRPr lang="it-IT" sz="1200" b="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029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little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ahead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climbs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should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pass: so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723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arrives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road,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stops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down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quickly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stop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!".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3381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Surprised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descends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welcomes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home.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2759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best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990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happy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themselves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“He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sinner's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!”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5545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“Lord,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stolen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back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4862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“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salvation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sought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to help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discover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especially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their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way".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0079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12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-</a:t>
            </a:r>
            <a:r>
              <a:rPr lang="it-IT" sz="1200" b="1" baseline="0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b="1" dirty="0"/>
              <a:t>The </a:t>
            </a:r>
            <a:r>
              <a:rPr lang="it-IT" b="1" dirty="0" err="1"/>
              <a:t>Bible</a:t>
            </a: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7747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made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mistakes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understand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become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new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40012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just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curious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climbs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gesture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life.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Instead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gaze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heart</a:t>
            </a:r>
            <a:r>
              <a:rPr lang="it-IT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made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mistake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can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always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start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love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with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back more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it-IT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0105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endParaRPr lang="it-I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784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sometimes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mistakes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always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start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loving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again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always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waiting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5358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58776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"Sir...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stole from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someone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I'll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back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!" (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8)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6706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Like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Chiara"(C. Lubich, in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Gen4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no. 10-11,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October-November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1982, p.5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8119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  <a:defRPr/>
            </a:pP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angry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a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sunny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</a:t>
            </a:r>
            <a:endParaRPr lang="it-I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35492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Riccardo and I live in Argentina.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beautiful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shining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outside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09715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instead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playing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outside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locked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thought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maybe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happened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69539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thought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I'll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room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surprise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!" So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cleaning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arranging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do!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45828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finished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outside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kiss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room: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happy,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hugged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9857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  <a:defRPr/>
            </a:pP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nice! I looked outside...it was still sunny: now I could go and play! 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3511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love of </a:t>
            </a:r>
            <a:r>
              <a:rPr lang="it-IT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makes</a:t>
            </a: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capable</a:t>
            </a:r>
            <a:r>
              <a:rPr lang="it-IT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loving</a:t>
            </a:r>
            <a:endParaRPr lang="it-IT" sz="1200" b="1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52865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58776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"Sir...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stole from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someone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I'll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them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back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!" (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8)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6706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Like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Chiara"(C. Lubich, in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Gen4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no. 10-11,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October-November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1982, p.5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81193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  <a:defRPr/>
            </a:pP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endParaRPr lang="it-IT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4240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Emily. 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50896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359410" algn="l"/>
                <a:tab pos="719455" algn="l"/>
                <a:tab pos="1079500" algn="l"/>
                <a:tab pos="1439545" algn="l"/>
                <a:tab pos="1799590" algn="l"/>
                <a:tab pos="2159635" algn="l"/>
                <a:tab pos="2519680" algn="l"/>
                <a:tab pos="2879725" algn="l"/>
                <a:tab pos="3239770" algn="l"/>
                <a:tab pos="3599815" algn="l"/>
                <a:tab pos="3959860" algn="l"/>
                <a:tab pos="4319905" algn="l"/>
              </a:tabLst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girl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dislikes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always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pencils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colors...-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200490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day, however, she came to class very agitated. She pulled out a book from her folder that had fallen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way to class and that was broken in several places.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way.</a:t>
            </a: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046145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scotch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book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companions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refused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don't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!"</a:t>
            </a:r>
          </a:p>
          <a:p>
            <a:pPr algn="just">
              <a:lnSpc>
                <a:spcPct val="115000"/>
              </a:lnSpc>
              <a:spcAft>
                <a:spcPts val="6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3730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do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3193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went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gave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scotch and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helped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book.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10604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small,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rich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doctors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law and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studied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young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loved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friend, a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brother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endParaRPr lang="it-IT" sz="1800" dirty="0">
              <a:solidFill>
                <a:schemeClr val="accent2">
                  <a:lumMod val="75000"/>
                </a:schemeClr>
              </a:solidFill>
              <a:latin typeface="Swingdancer" panose="02000603060000020004" pitchFamily="2" charset="77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81230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happy!” (Africa-Kenya)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44026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it-IT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Notes:</a:t>
            </a:r>
          </a:p>
          <a:p>
            <a:r>
              <a:rPr lang="it-IT" sz="14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3);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curious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extraordinary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curious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short in stature, "to be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4)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climbs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5).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the first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glance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surrounded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crowd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just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Lord's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merciful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gaze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reaches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ourselves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be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And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gaze of the divine Master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miracle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conversion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go down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must stop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5).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reproach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preach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 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go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"he must",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Father's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Despite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murmurings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stop at the home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public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[…] The welcome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attention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towards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thatman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mentality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in 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petty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life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up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at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stealing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receiving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their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contempt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Lord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home,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eyes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little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tenderness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way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gesture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grabbing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replaced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decides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owns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return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robbed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8).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discovers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freely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until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stingy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becomes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generous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taste to accumulate,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rejoices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encountering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Love,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discovering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despite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becomes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loving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solidarity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[…]” (Pope Francis,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Angelus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3.11.2019)</a:t>
            </a:r>
          </a:p>
          <a:p>
            <a:r>
              <a:rPr lang="it-IT" sz="1400" b="1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 down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must stop at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5) ’" The first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front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scene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love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furthest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beyond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human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patterns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prejudices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opinions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so-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well-thinkers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social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conveniences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everything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judge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weigh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personal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responsibility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[...]; a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distances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rather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attracted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weakness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inability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out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off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stop at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.'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aspect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episode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radical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transformation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speaking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situation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difficult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arrival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home,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unpredictable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happens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Conquered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love,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feels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driven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open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admit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declaring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himself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ready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repair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evil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committed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to set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life in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totally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new way: no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selfishness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service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personal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relationship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established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with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collaborator and friend.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off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stop at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.' 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live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month's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Word of Life?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sinners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"Come down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immediately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isolation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prejudices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retreat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fears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go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believe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love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weakness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goodwill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mistakes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failures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indeed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precisely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free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strength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flame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desire for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[…]” (C. Lubich, in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Parole di Vita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F.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Ciardi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Città Nuova, Rome 2017, pp. 442-443)</a:t>
            </a:r>
          </a:p>
          <a:p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it-IT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insights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theology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Eastern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Orthodox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Churches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edited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Sherin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H. Salama:</a:t>
            </a:r>
          </a:p>
          <a:p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"St. John </a:t>
            </a: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Chrysostom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believes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arrival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Christ the Lord in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seemed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soaring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over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temporal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"Lord, I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half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poor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..."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sin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wounds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soul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attached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world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temporal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eternal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transfiguration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Lord in the soul and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His voice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elevate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temporal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dependence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wings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spirit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ascending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enjoying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grace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soaring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strength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strength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.”</a:t>
            </a:r>
          </a:p>
          <a:p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Explanation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Bible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The New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Testament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Father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Tadros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Yacoub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Malti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Necklace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"From the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Interpretation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Reflections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Early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Fathers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"- Luke 19 -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Interpretation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Gospel of Luke,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Friend in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Jerusalem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82153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3301A-4B3B-1046-9206-E3FE6A984741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751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made no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difference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went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for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various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reasons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little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distant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wanted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discover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love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8611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12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12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-</a:t>
            </a:r>
            <a:r>
              <a:rPr lang="it-IT" sz="1200" b="1" baseline="0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b="1" dirty="0"/>
              <a:t>The </a:t>
            </a:r>
            <a:r>
              <a:rPr lang="it-IT" b="1" dirty="0" err="1"/>
              <a:t>Bible</a:t>
            </a:r>
            <a:endParaRPr lang="it-IT" b="1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7747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Cf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Lk</a:t>
            </a:r>
            <a:r>
              <a:rPr lang="it-I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19: 1-10)	</a:t>
            </a:r>
            <a:endParaRPr lang="it-I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5866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rich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man.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lives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city of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Jericho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everyone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go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bring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tax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2868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Zacchaeus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heard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So,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knows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arrived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the city,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approaches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crowd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him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cannot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around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Jesus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he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small in stature. </a:t>
            </a:r>
            <a:r>
              <a:rPr lang="it-I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it-I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do?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13301A-4B3B-1046-9206-E3FE6A984741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5581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652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4278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302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1866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78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868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24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195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180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5456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974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56184-DD81-2D45-BD2A-EE3689819E24}" type="datetimeFigureOut">
              <a:rPr lang="it-IT" smtClean="0"/>
              <a:t>18/04/2024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A4637-E32F-6A4B-BD8B-136DF5DF64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742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709C211-43BD-A044-A5F8-423A176343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01E62E-86F6-E7EC-290A-2833996069EA}"/>
              </a:ext>
            </a:extLst>
          </p:cNvPr>
          <p:cNvSpPr txBox="1"/>
          <p:nvPr/>
        </p:nvSpPr>
        <p:spPr>
          <a:xfrm>
            <a:off x="4860633" y="290892"/>
            <a:ext cx="1847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it-IT" sz="7200" dirty="0">
              <a:solidFill>
                <a:srgbClr val="00B050"/>
              </a:solidFill>
              <a:latin typeface="Baguet Script" pitchFamily="2" charset="77"/>
            </a:endParaRPr>
          </a:p>
        </p:txBody>
      </p:sp>
      <p:sp>
        <p:nvSpPr>
          <p:cNvPr id="6" name="CasellaDiTesto 3">
            <a:extLst>
              <a:ext uri="{FF2B5EF4-FFF2-40B4-BE49-F238E27FC236}">
                <a16:creationId xmlns:a16="http://schemas.microsoft.com/office/drawing/2014/main" id="{C42AF75B-642B-460A-8A72-53E0101D2E65}"/>
              </a:ext>
            </a:extLst>
          </p:cNvPr>
          <p:cNvSpPr txBox="1"/>
          <p:nvPr/>
        </p:nvSpPr>
        <p:spPr>
          <a:xfrm>
            <a:off x="1406564" y="377772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4B16671-608D-4A4A-A03A-4CB260EDA935}"/>
              </a:ext>
            </a:extLst>
          </p:cNvPr>
          <p:cNvSpPr txBox="1"/>
          <p:nvPr/>
        </p:nvSpPr>
        <p:spPr>
          <a:xfrm>
            <a:off x="79017" y="1311151"/>
            <a:ext cx="966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 SemiCondensed" pitchFamily="34" charset="0"/>
              </a:rPr>
              <a:t> </a:t>
            </a:r>
            <a:r>
              <a:rPr lang="en-GB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God accompanies us from creation to “new heavens and new earth</a:t>
            </a: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endParaRPr lang="it-IT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197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67051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72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67051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007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54694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80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54694"/>
            <a:ext cx="8775866" cy="591831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12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67051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693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54694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231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67051"/>
            <a:ext cx="8775866" cy="591832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582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0FA012B-78FE-B046-9AB7-A8B1F1356D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368212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 rot="738086">
            <a:off x="3500967" y="3044278"/>
            <a:ext cx="2599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NZ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Bible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422333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69043F1-B9DF-6642-81A4-0AF107CC1A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993A87E-A605-1A9A-0C68-6C3CEBC8D3F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099" y="711792"/>
            <a:ext cx="9499448" cy="6106451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E172B0F-F9E3-822C-A982-5BD9CE83AE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662" y="5532305"/>
            <a:ext cx="1181100" cy="1148291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90619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749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BE77532-0F0B-6647-B274-A11D2E198B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4611F4F-0337-C6CB-8BAE-C5ACD10B90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662" y="742121"/>
            <a:ext cx="9561246" cy="598175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A9147F2-4C68-AEDE-1A90-D950576C16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662" y="5532305"/>
            <a:ext cx="1181100" cy="114829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90619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91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E4E65A5-EB2F-6441-88E3-E1B231A635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C96CA65-EB86-E0D1-D07B-4E7FAEC12A2C}"/>
              </a:ext>
            </a:extLst>
          </p:cNvPr>
          <p:cNvSpPr txBox="1"/>
          <p:nvPr/>
        </p:nvSpPr>
        <p:spPr>
          <a:xfrm>
            <a:off x="2702225" y="2745736"/>
            <a:ext cx="4501553" cy="1166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600"/>
              </a:spcAft>
            </a:pPr>
            <a:r>
              <a:rPr lang="it-IT" sz="66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6600" b="1" dirty="0">
              <a:solidFill>
                <a:schemeClr val="accent2">
                  <a:lumMod val="75000"/>
                </a:schemeClr>
              </a:solidFill>
              <a:latin typeface="Baguet Scrip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243840" y="123869"/>
            <a:ext cx="6659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00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CAF6F18-DD21-D848-A459-C18ADD2A2D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897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7A5B317-BE6B-05D2-3C46-E805C1BB4B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662" y="771615"/>
            <a:ext cx="9561246" cy="6021883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3F58276-D13D-D2D0-97BE-E708692863E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662" y="5532305"/>
            <a:ext cx="1181100" cy="114829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90619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7411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7D28D46-0DFE-6A4D-A531-63F0C5A03B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A7F36B9-6491-FF48-B5DB-0AE55CE9C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9906000" cy="6908799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6FA92BC-BCE7-8D78-5DC1-CF553E60182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877" y="5165045"/>
            <a:ext cx="1448999" cy="1408749"/>
          </a:xfrm>
          <a:prstGeom prst="rect">
            <a:avLst/>
          </a:prstGeom>
        </p:spPr>
      </p:pic>
      <p:sp>
        <p:nvSpPr>
          <p:cNvPr id="8" name="CasellaDiTesto 2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90619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9" name="CasellaDiTesto 4">
            <a:extLst>
              <a:ext uri="{FF2B5EF4-FFF2-40B4-BE49-F238E27FC236}">
                <a16:creationId xmlns:a16="http://schemas.microsoft.com/office/drawing/2014/main" id="{8923BF07-5BFC-4A43-97C3-023458F454A4}"/>
              </a:ext>
            </a:extLst>
          </p:cNvPr>
          <p:cNvSpPr txBox="1"/>
          <p:nvPr/>
        </p:nvSpPr>
        <p:spPr>
          <a:xfrm>
            <a:off x="1683476" y="3138680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Let us live like this</a:t>
            </a:r>
            <a:endParaRPr lang="it-IT" sz="9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195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C2483DD-BD7A-BD40-B1BD-FD71115948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689CACD-DBEE-87D3-A5AD-76EF2824ACEE}"/>
              </a:ext>
            </a:extLst>
          </p:cNvPr>
          <p:cNvSpPr txBox="1"/>
          <p:nvPr/>
        </p:nvSpPr>
        <p:spPr>
          <a:xfrm>
            <a:off x="1920241" y="2558866"/>
            <a:ext cx="2508068" cy="2045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it-IT" sz="2200" b="1" dirty="0"/>
              <a:t>"Sir...</a:t>
            </a:r>
            <a:r>
              <a:rPr lang="it-IT" sz="2200" b="1" dirty="0" err="1"/>
              <a:t>if</a:t>
            </a:r>
            <a:r>
              <a:rPr lang="it-IT" sz="2200" b="1" dirty="0"/>
              <a:t> I stole from </a:t>
            </a:r>
            <a:r>
              <a:rPr lang="it-IT" sz="2200" b="1" dirty="0" err="1"/>
              <a:t>someone</a:t>
            </a:r>
            <a:r>
              <a:rPr lang="it-IT" sz="2200" b="1" dirty="0"/>
              <a:t>, </a:t>
            </a:r>
            <a:r>
              <a:rPr lang="it-IT" sz="2200" b="1" dirty="0" err="1"/>
              <a:t>I'll</a:t>
            </a:r>
            <a:r>
              <a:rPr lang="it-IT" sz="2200" b="1" dirty="0"/>
              <a:t> </a:t>
            </a:r>
            <a:r>
              <a:rPr lang="it-IT" sz="2200" b="1" dirty="0" err="1"/>
              <a:t>give</a:t>
            </a:r>
            <a:r>
              <a:rPr lang="it-IT" sz="2200" b="1" dirty="0"/>
              <a:t> </a:t>
            </a:r>
            <a:r>
              <a:rPr lang="it-IT" sz="2200" b="1" dirty="0" err="1"/>
              <a:t>them</a:t>
            </a:r>
            <a:r>
              <a:rPr lang="it-IT" sz="2200" b="1" dirty="0"/>
              <a:t> back </a:t>
            </a:r>
            <a:r>
              <a:rPr lang="it-IT" sz="2200" b="1" dirty="0" err="1"/>
              <a:t>four</a:t>
            </a:r>
            <a:r>
              <a:rPr lang="it-IT" sz="2200" b="1" dirty="0"/>
              <a:t> </a:t>
            </a:r>
            <a:r>
              <a:rPr lang="it-IT" sz="2200" b="1" dirty="0" err="1"/>
              <a:t>times</a:t>
            </a:r>
            <a:r>
              <a:rPr lang="it-IT" sz="2200" b="1" dirty="0"/>
              <a:t> </a:t>
            </a:r>
            <a:r>
              <a:rPr lang="it-IT" sz="2200" b="1" dirty="0" err="1"/>
              <a:t>as</a:t>
            </a:r>
            <a:r>
              <a:rPr lang="it-IT" sz="2200" b="1" dirty="0"/>
              <a:t> </a:t>
            </a:r>
            <a:r>
              <a:rPr lang="it-IT" sz="2200" b="1" dirty="0" err="1"/>
              <a:t>much</a:t>
            </a:r>
            <a:r>
              <a:rPr lang="it-IT" sz="2200" b="1" dirty="0"/>
              <a:t>!" 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it-IT" b="1" dirty="0"/>
              <a:t>(</a:t>
            </a:r>
            <a:r>
              <a:rPr lang="it-IT" b="1" dirty="0" err="1"/>
              <a:t>Lk</a:t>
            </a:r>
            <a:r>
              <a:rPr lang="it-IT" b="1" dirty="0"/>
              <a:t> 19: 8)</a:t>
            </a:r>
          </a:p>
        </p:txBody>
      </p:sp>
    </p:spTree>
    <p:extLst>
      <p:ext uri="{BB962C8B-B14F-4D97-AF65-F5344CB8AC3E}">
        <p14:creationId xmlns:p14="http://schemas.microsoft.com/office/powerpoint/2010/main" val="3567747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114DA13-D36E-7945-8B20-424B2915B6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F575C0-87A3-3D6E-3747-82CE861E2050}"/>
              </a:ext>
            </a:extLst>
          </p:cNvPr>
          <p:cNvSpPr txBox="1"/>
          <p:nvPr/>
        </p:nvSpPr>
        <p:spPr>
          <a:xfrm>
            <a:off x="4561114" y="1882634"/>
            <a:ext cx="39000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“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Don't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wait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Like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Zacchaeus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</a:p>
          <a:p>
            <a:pPr algn="ctr"/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begin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to love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immediately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And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Jesus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will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pleased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  <a:endParaRPr lang="it-IT" sz="2400" b="1" i="1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657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AEF99FA-E391-4340-92D0-0AF501582F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030643" y="3105834"/>
            <a:ext cx="81339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54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I </a:t>
            </a:r>
            <a:r>
              <a:rPr lang="it-IT" sz="54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was</a:t>
            </a:r>
            <a:r>
              <a:rPr lang="it-IT" sz="54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 </a:t>
            </a:r>
            <a:r>
              <a:rPr lang="it-IT" sz="54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angry</a:t>
            </a:r>
            <a:r>
              <a:rPr lang="it-IT" sz="54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 on a </a:t>
            </a:r>
            <a:r>
              <a:rPr lang="it-IT" sz="54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sunny</a:t>
            </a:r>
            <a:r>
              <a:rPr lang="it-IT" sz="54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 </a:t>
            </a:r>
            <a:r>
              <a:rPr lang="it-IT" sz="54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day</a:t>
            </a:r>
            <a:endParaRPr lang="it-IT" sz="5400" b="1" dirty="0">
              <a:solidFill>
                <a:schemeClr val="accent2">
                  <a:lumMod val="75000"/>
                </a:schemeClr>
              </a:solidFill>
              <a:latin typeface="Swingdancer" panose="02000603060000020004" pitchFamily="2" charset="77"/>
              <a:ea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7D884A8-899A-DB42-AE03-D23100571F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53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AEF99FA-E391-4340-92D0-0AF501582F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71DE53F-DB63-741E-33F5-84A0D89997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848" y="715617"/>
            <a:ext cx="9504054" cy="6042992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766947" y="362234"/>
            <a:ext cx="418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was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angry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on a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sunny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day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7D884A8-899A-DB42-AE03-D23100571FC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993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83B1B91-C736-BCF5-152A-58C8AF8B96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C19E1D9-22B2-1C14-F2FC-1F0DFAAD61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730" y="695739"/>
            <a:ext cx="9516475" cy="606498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FD6610F-429F-7C20-C74A-B810F5ABB6E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766947" y="362234"/>
            <a:ext cx="418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was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angry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on a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sunny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day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768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0E96429-A322-3BB4-4A0E-33FDADC267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69A1564-8075-6077-0EBB-38765BA5A3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34" y="715617"/>
            <a:ext cx="9474972" cy="602440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A73B131B-67B5-70B3-34C9-3657E2A3933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766947" y="362234"/>
            <a:ext cx="418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was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angry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on a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sunny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day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807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0E96429-A322-3BB4-4A0E-33FDADC267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BFB8AA3-706D-4611-1061-85FD9350FA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1" y="739302"/>
            <a:ext cx="9574722" cy="600196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09E41A0-0EEC-B08A-0FFE-A01675ECB27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766947" y="362234"/>
            <a:ext cx="418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was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angry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on a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sunny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day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24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68358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766947" y="362234"/>
            <a:ext cx="418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was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angry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on a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sunny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day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31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E4E65A5-EB2F-6441-88E3-E1B231A635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2BC77DC-159D-7B99-C069-F4A951C4EB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257" y="717207"/>
            <a:ext cx="9508671" cy="602941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16A4E68-C78A-AA82-7407-0A6FC66E4695}"/>
              </a:ext>
            </a:extLst>
          </p:cNvPr>
          <p:cNvSpPr txBox="1"/>
          <p:nvPr/>
        </p:nvSpPr>
        <p:spPr>
          <a:xfrm>
            <a:off x="529597" y="4360402"/>
            <a:ext cx="8815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The love of </a:t>
            </a:r>
            <a:r>
              <a:rPr lang="it-IT" sz="32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Jesus</a:t>
            </a:r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2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makes</a:t>
            </a:r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2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us</a:t>
            </a:r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32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capable</a:t>
            </a:r>
            <a:r>
              <a:rPr lang="it-IT" sz="3200" b="1" dirty="0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3200" b="1" dirty="0" err="1">
                <a:solidFill>
                  <a:schemeClr val="accent2">
                    <a:lumMod val="75000"/>
                  </a:schemeClr>
                </a:solidFill>
                <a:latin typeface="Baguet Script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loving</a:t>
            </a:r>
            <a:endParaRPr lang="it-IT" sz="3200" b="1" dirty="0">
              <a:solidFill>
                <a:schemeClr val="accent2">
                  <a:lumMod val="75000"/>
                </a:schemeClr>
              </a:solidFill>
              <a:latin typeface="Baguet Script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243840" y="123869"/>
            <a:ext cx="6659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9431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67D28D46-0DFE-6A4D-A531-63F0C5A03B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A7F36B9-6491-FF48-B5DB-0AE55CE9C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0800"/>
            <a:ext cx="9906000" cy="6908799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6FA92BC-BCE7-8D78-5DC1-CF553E60182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877" y="5165045"/>
            <a:ext cx="1448999" cy="1408749"/>
          </a:xfrm>
          <a:prstGeom prst="rect">
            <a:avLst/>
          </a:prstGeom>
        </p:spPr>
      </p:pic>
      <p:sp>
        <p:nvSpPr>
          <p:cNvPr id="8" name="CasellaDiTesto 2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90619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9" name="CasellaDiTesto 4">
            <a:extLst>
              <a:ext uri="{FF2B5EF4-FFF2-40B4-BE49-F238E27FC236}">
                <a16:creationId xmlns:a16="http://schemas.microsoft.com/office/drawing/2014/main" id="{8923BF07-5BFC-4A43-97C3-023458F454A4}"/>
              </a:ext>
            </a:extLst>
          </p:cNvPr>
          <p:cNvSpPr txBox="1"/>
          <p:nvPr/>
        </p:nvSpPr>
        <p:spPr>
          <a:xfrm>
            <a:off x="1683476" y="3138680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Let us live like this</a:t>
            </a:r>
            <a:endParaRPr lang="it-IT" sz="9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8522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C2483DD-BD7A-BD40-B1BD-FD71115948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689CACD-DBEE-87D3-A5AD-76EF2824ACEE}"/>
              </a:ext>
            </a:extLst>
          </p:cNvPr>
          <p:cNvSpPr txBox="1"/>
          <p:nvPr/>
        </p:nvSpPr>
        <p:spPr>
          <a:xfrm>
            <a:off x="1920241" y="2558866"/>
            <a:ext cx="2508068" cy="2045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it-IT" sz="2200" b="1" dirty="0"/>
              <a:t>"Sir...</a:t>
            </a:r>
            <a:r>
              <a:rPr lang="it-IT" sz="2200" b="1" dirty="0" err="1"/>
              <a:t>if</a:t>
            </a:r>
            <a:r>
              <a:rPr lang="it-IT" sz="2200" b="1" dirty="0"/>
              <a:t> I stole from </a:t>
            </a:r>
            <a:r>
              <a:rPr lang="it-IT" sz="2200" b="1" dirty="0" err="1"/>
              <a:t>someone</a:t>
            </a:r>
            <a:r>
              <a:rPr lang="it-IT" sz="2200" b="1" dirty="0"/>
              <a:t>, </a:t>
            </a:r>
            <a:r>
              <a:rPr lang="it-IT" sz="2200" b="1" dirty="0" err="1"/>
              <a:t>I'll</a:t>
            </a:r>
            <a:r>
              <a:rPr lang="it-IT" sz="2200" b="1" dirty="0"/>
              <a:t> </a:t>
            </a:r>
            <a:r>
              <a:rPr lang="it-IT" sz="2200" b="1" dirty="0" err="1"/>
              <a:t>give</a:t>
            </a:r>
            <a:r>
              <a:rPr lang="it-IT" sz="2200" b="1" dirty="0"/>
              <a:t> </a:t>
            </a:r>
            <a:r>
              <a:rPr lang="it-IT" sz="2200" b="1" dirty="0" err="1"/>
              <a:t>them</a:t>
            </a:r>
            <a:r>
              <a:rPr lang="it-IT" sz="2200" b="1" dirty="0"/>
              <a:t> back </a:t>
            </a:r>
            <a:r>
              <a:rPr lang="it-IT" sz="2200" b="1" dirty="0" err="1"/>
              <a:t>four</a:t>
            </a:r>
            <a:r>
              <a:rPr lang="it-IT" sz="2200" b="1" dirty="0"/>
              <a:t> </a:t>
            </a:r>
            <a:r>
              <a:rPr lang="it-IT" sz="2200" b="1" dirty="0" err="1"/>
              <a:t>times</a:t>
            </a:r>
            <a:r>
              <a:rPr lang="it-IT" sz="2200" b="1" dirty="0"/>
              <a:t> </a:t>
            </a:r>
            <a:r>
              <a:rPr lang="it-IT" sz="2200" b="1" dirty="0" err="1"/>
              <a:t>as</a:t>
            </a:r>
            <a:r>
              <a:rPr lang="it-IT" sz="2200" b="1" dirty="0"/>
              <a:t> </a:t>
            </a:r>
            <a:r>
              <a:rPr lang="it-IT" sz="2200" b="1" dirty="0" err="1"/>
              <a:t>much</a:t>
            </a:r>
            <a:r>
              <a:rPr lang="it-IT" sz="2200" b="1" dirty="0"/>
              <a:t>!" 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it-IT" b="1" dirty="0"/>
              <a:t>(</a:t>
            </a:r>
            <a:r>
              <a:rPr lang="it-IT" b="1" dirty="0" err="1"/>
              <a:t>Lk</a:t>
            </a:r>
            <a:r>
              <a:rPr lang="it-IT" b="1" dirty="0"/>
              <a:t> 19: 8)</a:t>
            </a:r>
          </a:p>
        </p:txBody>
      </p:sp>
    </p:spTree>
    <p:extLst>
      <p:ext uri="{BB962C8B-B14F-4D97-AF65-F5344CB8AC3E}">
        <p14:creationId xmlns:p14="http://schemas.microsoft.com/office/powerpoint/2010/main" val="722680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114DA13-D36E-7945-8B20-424B2915B6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F575C0-87A3-3D6E-3747-82CE861E2050}"/>
              </a:ext>
            </a:extLst>
          </p:cNvPr>
          <p:cNvSpPr txBox="1"/>
          <p:nvPr/>
        </p:nvSpPr>
        <p:spPr>
          <a:xfrm>
            <a:off x="4561114" y="1882634"/>
            <a:ext cx="39000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“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Don't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wait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Like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Zacchaeus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</a:p>
          <a:p>
            <a:pPr algn="ctr"/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begin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to love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immediately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! </a:t>
            </a:r>
          </a:p>
          <a:p>
            <a:pPr algn="ctr"/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And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Jesus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will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be </a:t>
            </a:r>
            <a:r>
              <a:rPr lang="it-IT" sz="2400" b="1" i="1" dirty="0" err="1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pleased</a:t>
            </a:r>
            <a:r>
              <a:rPr lang="it-IT" sz="24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  <a:endParaRPr lang="it-IT" sz="2400" b="1" i="1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701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AEF99FA-E391-4340-92D0-0AF501582F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76BFCB2-A18C-9591-FDD4-68CC7A0E3A2A}"/>
              </a:ext>
            </a:extLst>
          </p:cNvPr>
          <p:cNvSpPr txBox="1"/>
          <p:nvPr/>
        </p:nvSpPr>
        <p:spPr>
          <a:xfrm>
            <a:off x="1440661" y="3222880"/>
            <a:ext cx="7241085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Like </a:t>
            </a:r>
            <a:r>
              <a:rPr lang="it-IT" sz="40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Jesus</a:t>
            </a:r>
            <a:r>
              <a:rPr lang="it-IT" sz="40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, I </a:t>
            </a:r>
            <a:r>
              <a:rPr lang="it-IT" sz="40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try</a:t>
            </a:r>
            <a:r>
              <a:rPr lang="it-IT" sz="4000" b="1" dirty="0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 to love </a:t>
            </a:r>
            <a:r>
              <a:rPr lang="it-IT" sz="4000" b="1" dirty="0" err="1">
                <a:solidFill>
                  <a:schemeClr val="accent2">
                    <a:lumMod val="75000"/>
                  </a:schemeClr>
                </a:solidFill>
                <a:latin typeface="Swingdancer" panose="02000603060000020004" pitchFamily="2" charset="77"/>
                <a:ea typeface="Times New Roman" panose="02020603050405020304" pitchFamily="18" charset="0"/>
              </a:rPr>
              <a:t>everyone</a:t>
            </a:r>
            <a:endParaRPr lang="it-IT" sz="4000" b="1" dirty="0">
              <a:solidFill>
                <a:schemeClr val="accent2">
                  <a:lumMod val="75000"/>
                </a:schemeClr>
              </a:solidFill>
              <a:latin typeface="Swingdancer" panose="02000603060000020004" pitchFamily="2" charset="77"/>
              <a:ea typeface="Times New Roman" panose="02020603050405020304" pitchFamily="18" charset="0"/>
            </a:endParaRPr>
          </a:p>
          <a:p>
            <a:pPr algn="ctr"/>
            <a:r>
              <a:rPr lang="it-IT" sz="3600" b="1" dirty="0">
                <a:solidFill>
                  <a:schemeClr val="accent2">
                    <a:lumMod val="75000"/>
                  </a:schemeClr>
                </a:solidFill>
                <a:effectLst/>
                <a:latin typeface="Swingdancer" panose="02000603060000020004" pitchFamily="2" charset="77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7D884A8-899A-DB42-AE03-D23100571F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893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57690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4413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68358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6362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68358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4427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683579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6758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57690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762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68358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731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3994593-DD84-DF47-9276-02D7F9078E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A3C6E94-9FE4-1163-B3E5-6406FF7AEF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93" y="747455"/>
            <a:ext cx="9291110" cy="597252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4993A19-5196-411F-AA52-E76D4F19DF4C}"/>
              </a:ext>
            </a:extLst>
          </p:cNvPr>
          <p:cNvSpPr txBox="1"/>
          <p:nvPr/>
        </p:nvSpPr>
        <p:spPr>
          <a:xfrm>
            <a:off x="557352" y="1879110"/>
            <a:ext cx="3324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Jesus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met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great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and small,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rich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poor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doctors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of the law and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had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studied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young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children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: He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loved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everyone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and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each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one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found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Him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teacher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a friend, </a:t>
            </a:r>
          </a:p>
          <a:p>
            <a:pPr algn="ctr"/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brother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243840" y="123869"/>
            <a:ext cx="6659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0144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45F856D-B1A3-1340-C87F-55ED0A6260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E9C7ED33-ADF2-9638-16C1-B2DBEAE5D2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741405"/>
            <a:ext cx="9576900" cy="60053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9A3CE4D-197E-77D0-A92C-F2BD4380AE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420" y="5344593"/>
            <a:ext cx="1262586" cy="122751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327192-1122-BF60-0D52-93C98C67DB23}"/>
              </a:ext>
            </a:extLst>
          </p:cNvPr>
          <p:cNvSpPr txBox="1"/>
          <p:nvPr/>
        </p:nvSpPr>
        <p:spPr>
          <a:xfrm>
            <a:off x="1683635" y="401423"/>
            <a:ext cx="5006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Like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Jesus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I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try</a:t>
            </a: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to love </a:t>
            </a:r>
            <a:r>
              <a:rPr lang="it-IT" sz="2400" b="1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everyone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2845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C737DE5D-7141-2045-608C-F8FBC0B27B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309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3F2D005-B089-203D-8DE9-0EC2640938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DB6359A-A585-6883-E660-3239686EB8EC}"/>
              </a:ext>
            </a:extLst>
          </p:cNvPr>
          <p:cNvSpPr txBox="1"/>
          <p:nvPr/>
        </p:nvSpPr>
        <p:spPr>
          <a:xfrm>
            <a:off x="836552" y="441960"/>
            <a:ext cx="8232895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cura dei Centri Gen4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Coordinamento del progetto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Chiara Chatel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Testo e revisione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Chiara Chatel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Progetto Grafico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Lineth M Barrios 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Disegni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Mariannita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Zanzucchi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Christiane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Heinsdorff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Lineth Barrios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 produzione digitale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Maytee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Lineth Barrios </a:t>
            </a:r>
            <a:r>
              <a:rPr kumimoji="0" lang="it-IT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Melendez</a:t>
            </a: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Nella sezione “Viviamo così” i testi sono adattamenti di esperienze vere di gen4 di tutto il mondo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1088864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2081E73E-E91B-F148-82FC-964FE4A45D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59E2283-E1A5-8DE3-37D0-2394F9B1D51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620" y="754695"/>
            <a:ext cx="9304308" cy="598101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DC826B2-1EF0-DD58-FD47-C7B1623F4746}"/>
              </a:ext>
            </a:extLst>
          </p:cNvPr>
          <p:cNvSpPr txBox="1"/>
          <p:nvPr/>
        </p:nvSpPr>
        <p:spPr>
          <a:xfrm>
            <a:off x="731520" y="1628519"/>
            <a:ext cx="317546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               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Jesus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made no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difference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fact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he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often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went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search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those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for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various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reasons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were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little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distant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from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He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wanted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us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discover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what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really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means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 to love </a:t>
            </a:r>
            <a:r>
              <a:rPr lang="it-IT" sz="2400" b="1" i="1" dirty="0" err="1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everyone</a:t>
            </a:r>
            <a:r>
              <a:rPr lang="it-IT" sz="2400" b="1" i="1" dirty="0">
                <a:solidFill>
                  <a:srgbClr val="DF6613"/>
                </a:solidFill>
                <a:latin typeface="Swingdancer" panose="0200060306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243840" y="123869"/>
            <a:ext cx="6659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634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0FA012B-78FE-B046-9AB7-A8B1F1356D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368212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 rot="738086">
            <a:off x="3500967" y="3044278"/>
            <a:ext cx="2599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NZ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The Bible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596758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0F717CE-FD7B-514A-B7BD-B5943A45D2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E34E7F-BD7C-1065-3566-063DBE0694C5}"/>
              </a:ext>
            </a:extLst>
          </p:cNvPr>
          <p:cNvSpPr txBox="1"/>
          <p:nvPr/>
        </p:nvSpPr>
        <p:spPr>
          <a:xfrm>
            <a:off x="309067" y="272019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sz="6600" dirty="0">
              <a:solidFill>
                <a:srgbClr val="00B050"/>
              </a:solidFill>
              <a:latin typeface="Baguet Script" pitchFamily="2" charset="77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F79E11-ECB5-80B0-AEC0-FFD376D98129}"/>
              </a:ext>
            </a:extLst>
          </p:cNvPr>
          <p:cNvSpPr txBox="1"/>
          <p:nvPr/>
        </p:nvSpPr>
        <p:spPr>
          <a:xfrm>
            <a:off x="309067" y="1856509"/>
            <a:ext cx="9250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 err="1">
                <a:solidFill>
                  <a:srgbClr val="FF0000"/>
                </a:solidFill>
                <a:effectLst/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Zacchaeus</a:t>
            </a:r>
            <a:r>
              <a:rPr lang="it-IT" sz="4800" b="1" dirty="0">
                <a:solidFill>
                  <a:srgbClr val="FF0000"/>
                </a:solidFill>
                <a:effectLst/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</a:t>
            </a:r>
            <a:endParaRPr lang="it-IT" sz="4800" b="1" dirty="0">
              <a:solidFill>
                <a:srgbClr val="FF000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31F52E8-B242-29E3-DF74-1961E2DD525A}"/>
              </a:ext>
            </a:extLst>
          </p:cNvPr>
          <p:cNvSpPr txBox="1"/>
          <p:nvPr/>
        </p:nvSpPr>
        <p:spPr>
          <a:xfrm>
            <a:off x="3474026" y="2729346"/>
            <a:ext cx="2691247" cy="489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it-IT" sz="2400" i="1" dirty="0"/>
              <a:t>(</a:t>
            </a:r>
            <a:r>
              <a:rPr lang="it-IT" sz="2400" i="1" dirty="0" err="1"/>
              <a:t>Cf</a:t>
            </a:r>
            <a:r>
              <a:rPr lang="it-IT" sz="2400" i="1" dirty="0"/>
              <a:t>. </a:t>
            </a:r>
            <a:r>
              <a:rPr lang="it-IT" sz="2400" i="1" dirty="0" err="1"/>
              <a:t>Lk</a:t>
            </a:r>
            <a:r>
              <a:rPr lang="it-IT" sz="2400" i="1" dirty="0"/>
              <a:t> 19: 1-10)</a:t>
            </a:r>
            <a:endParaRPr lang="it-IT" sz="24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694B810-1715-4B07-901C-3A91E5FD23E2}"/>
              </a:ext>
            </a:extLst>
          </p:cNvPr>
          <p:cNvSpPr txBox="1"/>
          <p:nvPr/>
        </p:nvSpPr>
        <p:spPr>
          <a:xfrm>
            <a:off x="1552038" y="368212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A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very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beautiful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r>
              <a:rPr lang="it-IT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story</a:t>
            </a:r>
            <a:r>
              <a:rPr lang="pt-BR" sz="5400" b="1" dirty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 </a:t>
            </a:r>
            <a:endParaRPr lang="it-IT" sz="5400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305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54693"/>
            <a:ext cx="8775866" cy="591832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55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2194924-8384-E04E-912A-9BFF3192DA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53D49A8-B2E4-F8FF-822E-581409EDB7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517" y="767051"/>
            <a:ext cx="8775866" cy="591832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9B7F02F-37CE-9FBB-9961-BAED07CE7DA6}"/>
              </a:ext>
            </a:extLst>
          </p:cNvPr>
          <p:cNvSpPr txBox="1"/>
          <p:nvPr/>
        </p:nvSpPr>
        <p:spPr>
          <a:xfrm>
            <a:off x="304800" y="184985"/>
            <a:ext cx="37587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it-IT" sz="4000" b="1" dirty="0" err="1">
                <a:solidFill>
                  <a:schemeClr val="bg1"/>
                </a:solidFill>
                <a:latin typeface="Copperplate" panose="02000504000000020004" pitchFamily="2" charset="77"/>
                <a:ea typeface="Calibri" panose="020F0502020204030204" pitchFamily="34" charset="0"/>
                <a:cs typeface="Times New Roman" panose="02020603050405020304" pitchFamily="18" charset="0"/>
              </a:rPr>
              <a:t>Zacchaeus</a:t>
            </a:r>
            <a:endParaRPr lang="it-IT" sz="4000" b="1" dirty="0">
              <a:solidFill>
                <a:schemeClr val="bg1"/>
              </a:solidFill>
              <a:effectLst/>
              <a:latin typeface="Copperplate" panose="02000504000000020004" pitchFamily="2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8954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24513</TotalTime>
  <Words>2645</Words>
  <Application>Microsoft Office PowerPoint</Application>
  <PresentationFormat>A4 (21x29,7 cm)</PresentationFormat>
  <Paragraphs>176</Paragraphs>
  <Slides>42</Slides>
  <Notes>42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42</vt:i4>
      </vt:variant>
    </vt:vector>
  </HeadingPairs>
  <TitlesOfParts>
    <vt:vector size="52" baseType="lpstr">
      <vt:lpstr>Arial</vt:lpstr>
      <vt:lpstr>Baguet Script</vt:lpstr>
      <vt:lpstr>Bahnschrift Light SemiCondensed</vt:lpstr>
      <vt:lpstr>Calibri</vt:lpstr>
      <vt:lpstr>Calibri Light</vt:lpstr>
      <vt:lpstr>Copperplate</vt:lpstr>
      <vt:lpstr>Hiragino Kaku Gothic Std W8</vt:lpstr>
      <vt:lpstr>Ink Free</vt:lpstr>
      <vt:lpstr>Swingdancer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lineth barriosmelendez</dc:creator>
  <cp:lastModifiedBy>Chiara Chatel</cp:lastModifiedBy>
  <cp:revision>165</cp:revision>
  <dcterms:created xsi:type="dcterms:W3CDTF">2022-03-06T15:04:31Z</dcterms:created>
  <dcterms:modified xsi:type="dcterms:W3CDTF">2024-04-18T10:27:17Z</dcterms:modified>
</cp:coreProperties>
</file>