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01" r:id="rId14"/>
    <p:sldId id="268" r:id="rId15"/>
    <p:sldId id="304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6" r:id="rId4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98"/>
    <p:restoredTop sz="86090"/>
  </p:normalViewPr>
  <p:slideViewPr>
    <p:cSldViewPr snapToGrid="0">
      <p:cViewPr varScale="1">
        <p:scale>
          <a:sx n="69" d="100"/>
          <a:sy n="69" d="100"/>
        </p:scale>
        <p:origin x="10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RO" sz="18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Gen3 films, </a:t>
            </a:r>
            <a:r>
              <a:rPr lang="pt-BR" sz="1800" dirty="0">
                <a:effectLst/>
                <a:latin typeface="Calibri" panose="020F0502020204030204" pitchFamily="34" charset="0"/>
                <a:ea typeface="Helvetica Neue" panose="02000503000000020004" pitchFamily="2" charset="0"/>
                <a:cs typeface="Times New Roman" panose="02020603050405020304" pitchFamily="18" charset="0"/>
              </a:rPr>
              <a:t>p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resenta</a:t>
            </a:r>
            <a:r>
              <a:rPr lang="en-RO" sz="18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</a:t>
            </a:r>
            <a:endParaRPr lang="en-RO" dirty="0">
              <a:effectLst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299057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«Chi ha mai fatto un reportage sul paradiso e sull’inferno? </a:t>
            </a: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Roba da fare un servizio speciale su dodici pagine a colori!».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900905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 nostro amico viaggia tutto il giorno. </a:t>
            </a: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È da tempo scesa la notte ed eccolo ad un bivio: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998737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 l’inferno una strada larga e spaziosa; per il paradiso, una strada stretta ed in salita. </a:t>
            </a: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«Bene, bene! Andiamo prima a vedere l’inferno!».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921599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(aspettare 5 secondi)</a:t>
            </a:r>
            <a:r>
              <a:rPr lang="en-RO" sz="1400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759282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«Eccoci arrivati!». (aspettare 3 secondi)</a:t>
            </a:r>
            <a:r>
              <a:rPr lang="en-RO" sz="1400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902352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(aspettare 5 secondi)</a:t>
            </a:r>
            <a:r>
              <a:rPr lang="en-RO" sz="1400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484565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Ah, dimenticavo di presentarvi Flash, («Bau, bau»), il cagnolino di Jimmy che, come sempre, lo ha seguito. È un po’ irrequieto, chissà cosa ha annusato! Intanto la porta si apre automaticamente e…</a:t>
            </a:r>
            <a:r>
              <a:rPr lang="en-RO" sz="1400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00588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«Oh! Avevo sempre sentito dire che l’inferno è un posto brutto,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996271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invece guardate qua: una tavola imbandita come ad un pranzo di nozze!».</a:t>
            </a:r>
            <a:r>
              <a:rPr lang="en-RO" sz="1400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775864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«Che strana cosa! Mah!».</a:t>
            </a:r>
            <a:r>
              <a:rPr lang="en-RO" sz="1400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93334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2400" dirty="0">
                <a:ln w="0"/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ucida Sans" panose="020B0602030504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Un giornalista in Paradiso</a:t>
            </a:r>
            <a:endParaRPr lang="en-RO" sz="2400" dirty="0">
              <a:ln w="0"/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541082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«Oh, stanno arrivando gli abitanti di questo posto… le facce però non mi sembrano molto allegre…</a:t>
            </a: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poi sono così magri… pare che non mangino da un sacco di tempo!».</a:t>
            </a:r>
            <a:r>
              <a:rPr lang="en-RO" sz="1400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946697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«E guarda che posate lunghe hanno!». (aspettare 3 secondi)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163025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«Che maniere!».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40228171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(aspettare 3 secondi)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138992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«Che sta succedendo?! </a:t>
            </a:r>
          </a:p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 incredibile, con tutte quelle leccornie non riescono a mangiare…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425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neanche un boccone!».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7090069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(aspettare 3 secondi)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4365338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 nostro reporter è sbalordito.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3257177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Ognuno cerca disperatamente di mettersi in bocca qualcosa e non riesce a mangiare altro che la rabbia di non riuscirci!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9632912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«Beh, facciamo qualche foto! È proprio un posto orribile!».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774161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Siamo al cinquantaseiesimo piano di un grattacielo, sede di un famoso giornale. Jimmy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Klick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giornalista di fama internazionale, è da giorni chiuso nel suo ufficio. </a:t>
            </a: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Come trovare un nuovo soggetto per un reportage degno della sua fama? </a:t>
            </a: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E’ ormai stato in tutto il mondo: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6953252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«Meglio che ce ne andiamo, non è certo un posto che fa per noi, vero Flash?». </a:t>
            </a: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«Bau, bau».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3997643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(aspettare 5 secondi)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813558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Questa volta Jimmy imbocca deciso la strada del paradiso: «Lì sarà tutto diverso!».</a:t>
            </a:r>
            <a:r>
              <a:rPr lang="en-RO" sz="1400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527752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(aspettare 5 secondi)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2368024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(aspettare 5 secondi)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2976294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«Oh, anche qui una tavola imbandita! E io che pensavo di trovare un’altra cosa!».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2964211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«Ah, ecco gli abitanti del paradiso; anche loro con gli stessi lunghi forchettoni come all’inferno! </a:t>
            </a: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Proprio uguali!».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9506228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«Che strano, proprio strano!».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3975464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«Mah…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41182190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Oh! Ecco la differenza!».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682063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Famoso il suo servizio sui trichechi, come pure quello sull’Africa Equatoriale…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5646556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«Che meraviglia, guarda, guarda quei due…!».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688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«Ognuno pensa a far mangiare l’altro!</a:t>
            </a:r>
            <a:r>
              <a:rPr lang="en-RO" sz="1400" dirty="0">
                <a:effectLst/>
              </a:rPr>
              <a:t> 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5081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È davvero una festa!» (aspettare 3 secondi)</a:t>
            </a:r>
            <a:r>
              <a:rPr lang="en-RO" sz="1400" dirty="0">
                <a:effectLst/>
              </a:rPr>
              <a:t> 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501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Quante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fotografie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scattare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Non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finirebbe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!».</a:t>
            </a:r>
          </a:p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Sarebbe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bellissimo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restare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qui, ma il nostro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amico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giornalista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vede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l’ora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pubblicare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l’articolo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per far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conoscere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tutti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questo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posto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meraviglioso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5399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(aspettare 5 secondi)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8249719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L’inferno, che posto orribile! Ognuno non pensa che a sé!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2515018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5890" marR="45720" algn="just">
              <a:spcBef>
                <a:spcPts val="400"/>
              </a:spcBef>
              <a:spcAft>
                <a:spcPts val="400"/>
              </a:spcAft>
              <a:tabLst>
                <a:tab pos="3016250" algn="l"/>
              </a:tabLst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 festa invece in paradiso. </a:t>
            </a:r>
          </a:p>
          <a:p>
            <a:pPr marL="135890" marR="45720" algn="just">
              <a:spcBef>
                <a:spcPts val="400"/>
              </a:spcBef>
              <a:spcAft>
                <a:spcPts val="400"/>
              </a:spcAft>
              <a:tabLst>
                <a:tab pos="3016250" algn="l"/>
              </a:tabLst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Eppure le tavole imbandite erano uguali, uguali anche i lunghi forchettoni: lì l’odio e l’invidia. 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4423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paradiso l’amore scambievole! </a:t>
            </a: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 è questo amore che trasforma tutto!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5612313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O" dirty="0"/>
              <a:t>Fine</a:t>
            </a:r>
          </a:p>
        </p:txBody>
      </p:sp>
    </p:spTree>
    <p:extLst>
      <p:ext uri="{BB962C8B-B14F-4D97-AF65-F5344CB8AC3E}">
        <p14:creationId xmlns:p14="http://schemas.microsoft.com/office/powerpoint/2010/main" val="1657782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dove aveva avuto alcune difficoltà tecniche per i primi piani delle giraffe!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481647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 cosa fare ancora? «Un posto… devo trovare un posto dove non è ancora andato nessuno!».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549795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«Ma perché non ci ho pensato prima! Oh, questa è un’idea eccezionale, è assolutamente eccezionale!!!».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099159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Sì. Questa è davvero un’idea originale! </a:t>
            </a:r>
          </a:p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Dieci minuti per fare la valigia: «Macchine fotografiche, magnetofoni, pellicole, bobine, sì, sì, c’è tutto!» </a:t>
            </a:r>
          </a:p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salto in macchina e…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842270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via! (aspettare 5 secondi)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801672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1625600" y="374650"/>
            <a:ext cx="9753600" cy="650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idx="21"/>
          </p:nvPr>
        </p:nvSpPr>
        <p:spPr>
          <a:xfrm>
            <a:off x="6375400" y="635000"/>
            <a:ext cx="82169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Heron flying low over a beach with a short fence in the foreground"/>
          <p:cNvSpPr>
            <a:spLocks noGrp="1"/>
          </p:cNvSpPr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iorn 1.jpg" descr="Giorn 1.jpg"/>
          <p:cNvPicPr>
            <a:picLocks noChangeAspect="1"/>
          </p:cNvPicPr>
          <p:nvPr/>
        </p:nvPicPr>
        <p:blipFill>
          <a:blip r:embed="rId3"/>
          <a:srcRect l="16562"/>
          <a:stretch>
            <a:fillRect/>
          </a:stretch>
        </p:blipFill>
        <p:spPr>
          <a:xfrm>
            <a:off x="35382" y="25163"/>
            <a:ext cx="12933756" cy="97032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iorn 10.jpg" descr="Giorn 10.jpg"/>
          <p:cNvPicPr>
            <a:picLocks noChangeAspect="1"/>
          </p:cNvPicPr>
          <p:nvPr/>
        </p:nvPicPr>
        <p:blipFill>
          <a:blip r:embed="rId3"/>
          <a:srcRect l="1652" t="1705" r="11801" b="1705"/>
          <a:stretch>
            <a:fillRect/>
          </a:stretch>
        </p:blipFill>
        <p:spPr>
          <a:xfrm>
            <a:off x="9312" y="36317"/>
            <a:ext cx="12986176" cy="968096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iorn 11.jpg" descr="Giorn 11.jpg"/>
          <p:cNvPicPr>
            <a:picLocks noChangeAspect="1"/>
          </p:cNvPicPr>
          <p:nvPr/>
        </p:nvPicPr>
        <p:blipFill>
          <a:blip r:embed="rId3"/>
          <a:srcRect l="14180" t="1960" r="807" b="2482"/>
          <a:stretch>
            <a:fillRect/>
          </a:stretch>
        </p:blipFill>
        <p:spPr>
          <a:xfrm>
            <a:off x="50800" y="31802"/>
            <a:ext cx="12905748" cy="968999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orn 33.jpg" descr="Giorn 33.jpg">
            <a:extLst>
              <a:ext uri="{FF2B5EF4-FFF2-40B4-BE49-F238E27FC236}">
                <a16:creationId xmlns:a16="http://schemas.microsoft.com/office/drawing/2014/main" id="{755E761F-1B4F-7253-10EE-78A4DA1D59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7" t="1731" r="11672" b="992"/>
          <a:stretch>
            <a:fillRect/>
          </a:stretch>
        </p:blipFill>
        <p:spPr>
          <a:xfrm>
            <a:off x="-83922" y="0"/>
            <a:ext cx="13104393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iorn 13.jpg" descr="Giorn 13.jpg"/>
          <p:cNvPicPr>
            <a:picLocks noChangeAspect="1"/>
          </p:cNvPicPr>
          <p:nvPr/>
        </p:nvPicPr>
        <p:blipFill rotWithShape="1">
          <a:blip r:embed="rId3"/>
          <a:srcRect l="10547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309082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iorn 14.jpg" descr="Giorn 14.jpg"/>
          <p:cNvPicPr>
            <a:picLocks noChangeAspect="1"/>
          </p:cNvPicPr>
          <p:nvPr/>
        </p:nvPicPr>
        <p:blipFill>
          <a:blip r:embed="rId3"/>
          <a:srcRect l="6464" t="1208" r="7073" b="1208"/>
          <a:stretch>
            <a:fillRect/>
          </a:stretch>
        </p:blipFill>
        <p:spPr>
          <a:xfrm>
            <a:off x="46513" y="9851"/>
            <a:ext cx="12911773" cy="97338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ght, dark, display&#10;&#10;Description automatically generated">
            <a:extLst>
              <a:ext uri="{FF2B5EF4-FFF2-40B4-BE49-F238E27FC236}">
                <a16:creationId xmlns:a16="http://schemas.microsoft.com/office/drawing/2014/main" id="{A413A22E-0882-A97D-6D8E-46FAFC3A9A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9" t="2431" r="9213" b="4167"/>
          <a:stretch/>
        </p:blipFill>
        <p:spPr>
          <a:xfrm>
            <a:off x="0" y="0"/>
            <a:ext cx="13004800" cy="97775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269996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iorn 16.jpg" descr="Giorn 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3004800" cy="97028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iorn 17.jpg" descr="Giorn 17.jpg"/>
          <p:cNvPicPr>
            <a:picLocks noChangeAspect="1"/>
          </p:cNvPicPr>
          <p:nvPr/>
        </p:nvPicPr>
        <p:blipFill>
          <a:blip r:embed="rId3"/>
          <a:srcRect l="4333" r="7957" b="1283"/>
          <a:stretch>
            <a:fillRect/>
          </a:stretch>
        </p:blipFill>
        <p:spPr>
          <a:xfrm>
            <a:off x="26951" y="8546"/>
            <a:ext cx="12950897" cy="973650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iorn 18.jpg" descr="Giorn 18.jpg"/>
          <p:cNvPicPr>
            <a:picLocks noChangeAspect="1"/>
          </p:cNvPicPr>
          <p:nvPr/>
        </p:nvPicPr>
        <p:blipFill>
          <a:blip r:embed="rId3"/>
          <a:srcRect l="11647" r="1042" b="961"/>
          <a:stretch>
            <a:fillRect/>
          </a:stretch>
        </p:blipFill>
        <p:spPr>
          <a:xfrm>
            <a:off x="0" y="-39168"/>
            <a:ext cx="12976091" cy="983198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iorn 19.jpg" descr="Giorn 19.jpg"/>
          <p:cNvPicPr>
            <a:picLocks noChangeAspect="1"/>
          </p:cNvPicPr>
          <p:nvPr/>
        </p:nvPicPr>
        <p:blipFill>
          <a:blip r:embed="rId3"/>
          <a:srcRect l="1913" t="2648" r="11897"/>
          <a:stretch>
            <a:fillRect/>
          </a:stretch>
        </p:blipFill>
        <p:spPr>
          <a:xfrm>
            <a:off x="48086" y="20676"/>
            <a:ext cx="12908627" cy="973935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orn 10.jpg" descr="Giorn 10.jpg">
            <a:extLst>
              <a:ext uri="{FF2B5EF4-FFF2-40B4-BE49-F238E27FC236}">
                <a16:creationId xmlns:a16="http://schemas.microsoft.com/office/drawing/2014/main" id="{4F891DCD-EF5B-0419-A24D-B1C23D7A5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63" t="1704" r="11801" b="38813"/>
          <a:stretch/>
        </p:blipFill>
        <p:spPr>
          <a:xfrm>
            <a:off x="0" y="36317"/>
            <a:ext cx="12995488" cy="971728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8EC60D-F81A-7010-99BC-3555DE3A5270}"/>
              </a:ext>
            </a:extLst>
          </p:cNvPr>
          <p:cNvSpPr txBox="1"/>
          <p:nvPr/>
        </p:nvSpPr>
        <p:spPr>
          <a:xfrm>
            <a:off x="1562641" y="2713636"/>
            <a:ext cx="9879518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it-IT" sz="9600" dirty="0">
                <a:ln w="0"/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ucida Sans" panose="020B0602030504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Un giornalista</a:t>
            </a:r>
          </a:p>
          <a:p>
            <a:r>
              <a:rPr lang="it-IT" sz="9600" dirty="0">
                <a:ln w="0"/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ucida Sans" panose="020B0602030504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in Paradiso</a:t>
            </a:r>
            <a:endParaRPr lang="en-RO" sz="9600" dirty="0">
              <a:ln w="0"/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iorn 20.jpg" descr="Giorn 20.jpg"/>
          <p:cNvPicPr>
            <a:picLocks noChangeAspect="1"/>
          </p:cNvPicPr>
          <p:nvPr/>
        </p:nvPicPr>
        <p:blipFill>
          <a:blip r:embed="rId3"/>
          <a:srcRect l="7855" t="1275" r="5405" b="1275"/>
          <a:stretch>
            <a:fillRect/>
          </a:stretch>
        </p:blipFill>
        <p:spPr>
          <a:xfrm>
            <a:off x="-5362" y="15577"/>
            <a:ext cx="13015524" cy="976738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iorn 21.jpg" descr="Giorn 21.jpg"/>
          <p:cNvPicPr>
            <a:picLocks noChangeAspect="1"/>
          </p:cNvPicPr>
          <p:nvPr/>
        </p:nvPicPr>
        <p:blipFill>
          <a:blip r:embed="rId3"/>
          <a:srcRect l="9623" r="3253" b="1567"/>
          <a:stretch>
            <a:fillRect/>
          </a:stretch>
        </p:blipFill>
        <p:spPr>
          <a:xfrm>
            <a:off x="20006" y="-15311"/>
            <a:ext cx="12964788" cy="978422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iorn 22.jpg" descr="Giorn 22.jpg"/>
          <p:cNvPicPr>
            <a:picLocks noChangeAspect="1"/>
          </p:cNvPicPr>
          <p:nvPr/>
        </p:nvPicPr>
        <p:blipFill>
          <a:blip r:embed="rId3"/>
          <a:srcRect l="8024" t="3048" r="5670" b="31"/>
          <a:stretch>
            <a:fillRect/>
          </a:stretch>
        </p:blipFill>
        <p:spPr>
          <a:xfrm>
            <a:off x="2374" y="27412"/>
            <a:ext cx="13000052" cy="97517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iorn 23.jpg" descr="Giorn 23.jpg"/>
          <p:cNvPicPr>
            <a:picLocks noChangeAspect="1"/>
          </p:cNvPicPr>
          <p:nvPr/>
        </p:nvPicPr>
        <p:blipFill>
          <a:blip r:embed="rId3"/>
          <a:srcRect l="821" t="906" r="12090" b="906"/>
          <a:stretch>
            <a:fillRect/>
          </a:stretch>
        </p:blipFill>
        <p:spPr>
          <a:xfrm>
            <a:off x="-55083" y="-61436"/>
            <a:ext cx="13013365" cy="980027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iorn 24.jpg" descr="Giorn 24.jpg"/>
          <p:cNvPicPr>
            <a:picLocks noChangeAspect="1"/>
          </p:cNvPicPr>
          <p:nvPr/>
        </p:nvPicPr>
        <p:blipFill>
          <a:blip r:embed="rId3"/>
          <a:srcRect l="6843" t="1861" r="6229" b="411"/>
          <a:stretch>
            <a:fillRect/>
          </a:stretch>
        </p:blipFill>
        <p:spPr>
          <a:xfrm>
            <a:off x="25321" y="5428"/>
            <a:ext cx="12954158" cy="972805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iorn 25.jpg" descr="Giorn 25.jpg"/>
          <p:cNvPicPr>
            <a:picLocks noChangeAspect="1"/>
          </p:cNvPicPr>
          <p:nvPr/>
        </p:nvPicPr>
        <p:blipFill>
          <a:blip r:embed="rId3"/>
          <a:srcRect l="6626" t="2051" r="6626" b="366"/>
          <a:stretch>
            <a:fillRect/>
          </a:stretch>
        </p:blipFill>
        <p:spPr>
          <a:xfrm>
            <a:off x="40174" y="47272"/>
            <a:ext cx="12922450" cy="970985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iorn 26.jpg" descr="Giorn 26.jpg"/>
          <p:cNvPicPr>
            <a:picLocks noChangeAspect="1"/>
          </p:cNvPicPr>
          <p:nvPr/>
        </p:nvPicPr>
        <p:blipFill>
          <a:blip r:embed="rId3"/>
          <a:srcRect l="1417" t="1297" r="12505" b="1297"/>
          <a:stretch>
            <a:fillRect/>
          </a:stretch>
        </p:blipFill>
        <p:spPr>
          <a:xfrm>
            <a:off x="48749" y="-4501"/>
            <a:ext cx="12915811" cy="97626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iorn 27.jpg" descr="Giorn 27.jpg"/>
          <p:cNvPicPr>
            <a:picLocks noChangeAspect="1"/>
          </p:cNvPicPr>
          <p:nvPr/>
        </p:nvPicPr>
        <p:blipFill>
          <a:blip r:embed="rId3"/>
          <a:srcRect l="8405" t="3249" r="6329" b="1240"/>
          <a:stretch>
            <a:fillRect/>
          </a:stretch>
        </p:blipFill>
        <p:spPr>
          <a:xfrm>
            <a:off x="-13353" y="17020"/>
            <a:ext cx="12990093" cy="971956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iorn 28.jpg" descr="Giorn 28.jpg"/>
          <p:cNvPicPr>
            <a:picLocks noChangeAspect="1"/>
          </p:cNvPicPr>
          <p:nvPr/>
        </p:nvPicPr>
        <p:blipFill>
          <a:blip r:embed="rId3"/>
          <a:srcRect l="1391" t="1608" r="12177" b="1608"/>
          <a:stretch>
            <a:fillRect/>
          </a:stretch>
        </p:blipFill>
        <p:spPr>
          <a:xfrm>
            <a:off x="17978" y="26625"/>
            <a:ext cx="12968844" cy="970034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iorn 29.jpg" descr="Giorn 29.jpg"/>
          <p:cNvPicPr>
            <a:picLocks noChangeAspect="1"/>
          </p:cNvPicPr>
          <p:nvPr/>
        </p:nvPicPr>
        <p:blipFill>
          <a:blip r:embed="rId3"/>
          <a:srcRect l="7938" r="4137"/>
          <a:stretch>
            <a:fillRect/>
          </a:stretch>
        </p:blipFill>
        <p:spPr>
          <a:xfrm>
            <a:off x="27578" y="9250"/>
            <a:ext cx="12949644" cy="983802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iorn 3.jpg" descr="Giorn 3.jpg"/>
          <p:cNvPicPr>
            <a:picLocks noChangeAspect="1"/>
          </p:cNvPicPr>
          <p:nvPr/>
        </p:nvPicPr>
        <p:blipFill>
          <a:blip r:embed="rId3"/>
          <a:srcRect r="12500"/>
          <a:stretch>
            <a:fillRect/>
          </a:stretch>
        </p:blipFill>
        <p:spPr>
          <a:xfrm>
            <a:off x="28719" y="10843"/>
            <a:ext cx="12947382" cy="971053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iorn 30.jpg" descr="Giorn 30.jpg"/>
          <p:cNvPicPr>
            <a:picLocks noChangeAspect="1"/>
          </p:cNvPicPr>
          <p:nvPr/>
        </p:nvPicPr>
        <p:blipFill>
          <a:blip r:embed="rId3"/>
          <a:srcRect l="1554" t="1600" r="12446" b="1600"/>
          <a:stretch>
            <a:fillRect/>
          </a:stretch>
        </p:blipFill>
        <p:spPr>
          <a:xfrm>
            <a:off x="19703" y="2768"/>
            <a:ext cx="12965394" cy="974806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iorn 32.jpg" descr="Giorn 32.jpg"/>
          <p:cNvPicPr>
            <a:picLocks noChangeAspect="1"/>
          </p:cNvPicPr>
          <p:nvPr/>
        </p:nvPicPr>
        <p:blipFill>
          <a:blip r:embed="rId3"/>
          <a:srcRect l="10142" r="2812" b="1409"/>
          <a:stretch>
            <a:fillRect/>
          </a:stretch>
        </p:blipFill>
        <p:spPr>
          <a:xfrm>
            <a:off x="36158" y="-15311"/>
            <a:ext cx="12932483" cy="978422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67B7794-9DA2-E89E-037C-4B594ABCC8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" t="2724" r="11117" b="2301"/>
          <a:stretch/>
        </p:blipFill>
        <p:spPr>
          <a:xfrm>
            <a:off x="-190500" y="0"/>
            <a:ext cx="13246844" cy="97917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iorn 34.jpg" descr="Giorn 34.jpg"/>
          <p:cNvPicPr>
            <a:picLocks noChangeAspect="1"/>
          </p:cNvPicPr>
          <p:nvPr/>
        </p:nvPicPr>
        <p:blipFill>
          <a:blip r:embed="rId3"/>
          <a:srcRect l="1762" t="1589" r="11801"/>
          <a:stretch>
            <a:fillRect/>
          </a:stretch>
        </p:blipFill>
        <p:spPr>
          <a:xfrm>
            <a:off x="48497" y="47779"/>
            <a:ext cx="12907806" cy="981656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iorn 35.jpg" descr="Giorn 35.jpg"/>
          <p:cNvPicPr>
            <a:picLocks noChangeAspect="1"/>
          </p:cNvPicPr>
          <p:nvPr/>
        </p:nvPicPr>
        <p:blipFill>
          <a:blip r:embed="rId3"/>
          <a:srcRect l="13873" t="2686" b="1389"/>
          <a:stretch>
            <a:fillRect/>
          </a:stretch>
        </p:blipFill>
        <p:spPr>
          <a:xfrm>
            <a:off x="64981" y="45734"/>
            <a:ext cx="12987533" cy="966218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iorn 36.jpg" descr="Giorn 36.jpg"/>
          <p:cNvPicPr>
            <a:picLocks noChangeAspect="1"/>
          </p:cNvPicPr>
          <p:nvPr/>
        </p:nvPicPr>
        <p:blipFill>
          <a:blip r:embed="rId3"/>
          <a:srcRect l="1541" t="2432" r="12005" b="649"/>
          <a:stretch>
            <a:fillRect/>
          </a:stretch>
        </p:blipFill>
        <p:spPr>
          <a:xfrm>
            <a:off x="37230" y="37602"/>
            <a:ext cx="12930341" cy="968254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iorn 37.jpg" descr="Giorn 37.jpg"/>
          <p:cNvPicPr>
            <a:picLocks noChangeAspect="1"/>
          </p:cNvPicPr>
          <p:nvPr/>
        </p:nvPicPr>
        <p:blipFill>
          <a:blip r:embed="rId3"/>
          <a:srcRect l="9173" t="2785" r="4389" b="1077"/>
          <a:stretch>
            <a:fillRect/>
          </a:stretch>
        </p:blipFill>
        <p:spPr>
          <a:xfrm>
            <a:off x="35434" y="72289"/>
            <a:ext cx="12933932" cy="960902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iorn 38.jpg" descr="Giorn 38.jpg"/>
          <p:cNvPicPr>
            <a:picLocks noChangeAspect="1"/>
          </p:cNvPicPr>
          <p:nvPr/>
        </p:nvPicPr>
        <p:blipFill>
          <a:blip r:embed="rId3"/>
          <a:srcRect l="4335" t="1093" r="8727" b="2088"/>
          <a:stretch>
            <a:fillRect/>
          </a:stretch>
        </p:blipFill>
        <p:spPr>
          <a:xfrm>
            <a:off x="39927" y="69400"/>
            <a:ext cx="12924946" cy="96148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iorn 39.jpg" descr="Giorn 39.jpg"/>
          <p:cNvPicPr>
            <a:picLocks noChangeAspect="1"/>
          </p:cNvPicPr>
          <p:nvPr/>
        </p:nvPicPr>
        <p:blipFill>
          <a:blip r:embed="rId3"/>
          <a:srcRect l="8650" t="1322" r="6198" b="3774"/>
          <a:stretch>
            <a:fillRect/>
          </a:stretch>
        </p:blipFill>
        <p:spPr>
          <a:xfrm>
            <a:off x="42808" y="67868"/>
            <a:ext cx="12919184" cy="961786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iorn 40.jpg" descr="Giorn 40.jpg"/>
          <p:cNvPicPr>
            <a:picLocks noChangeAspect="1"/>
          </p:cNvPicPr>
          <p:nvPr/>
        </p:nvPicPr>
        <p:blipFill>
          <a:blip r:embed="rId3"/>
          <a:srcRect l="5782" t="2870" r="7542"/>
          <a:stretch>
            <a:fillRect/>
          </a:stretch>
        </p:blipFill>
        <p:spPr>
          <a:xfrm>
            <a:off x="25697" y="33336"/>
            <a:ext cx="12953406" cy="969619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iorn 4.jpg" descr="Giorn 4.jpg"/>
          <p:cNvPicPr>
            <a:picLocks noChangeAspect="1"/>
          </p:cNvPicPr>
          <p:nvPr/>
        </p:nvPicPr>
        <p:blipFill>
          <a:blip r:embed="rId3"/>
          <a:srcRect l="11206" t="1261" r="1404" b="1261"/>
          <a:stretch>
            <a:fillRect/>
          </a:stretch>
        </p:blipFill>
        <p:spPr>
          <a:xfrm>
            <a:off x="26509" y="53206"/>
            <a:ext cx="12951931" cy="966804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iorn 41.jpg" descr="Giorn 41.jpg"/>
          <p:cNvPicPr>
            <a:picLocks noChangeAspect="1"/>
          </p:cNvPicPr>
          <p:nvPr/>
        </p:nvPicPr>
        <p:blipFill>
          <a:blip r:embed="rId3"/>
          <a:srcRect l="6997" t="1988" r="6997" b="1988"/>
          <a:stretch>
            <a:fillRect/>
          </a:stretch>
        </p:blipFill>
        <p:spPr>
          <a:xfrm>
            <a:off x="16654" y="39979"/>
            <a:ext cx="12971492" cy="967364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iorn 42.jpg" descr="Giorn 42.jpg"/>
          <p:cNvPicPr>
            <a:picLocks noChangeAspect="1"/>
          </p:cNvPicPr>
          <p:nvPr/>
        </p:nvPicPr>
        <p:blipFill>
          <a:blip r:embed="rId3"/>
          <a:srcRect l="7353" t="1666" r="4842" b="1666"/>
          <a:stretch>
            <a:fillRect/>
          </a:stretch>
        </p:blipFill>
        <p:spPr>
          <a:xfrm>
            <a:off x="35144" y="149759"/>
            <a:ext cx="12934512" cy="951186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iorn 43.jpg" descr="Giorn 43.jpg"/>
          <p:cNvPicPr>
            <a:picLocks noChangeAspect="1"/>
          </p:cNvPicPr>
          <p:nvPr/>
        </p:nvPicPr>
        <p:blipFill>
          <a:blip r:embed="rId3"/>
          <a:srcRect l="1580" t="2672" r="11971"/>
          <a:stretch>
            <a:fillRect/>
          </a:stretch>
        </p:blipFill>
        <p:spPr>
          <a:xfrm>
            <a:off x="22202" y="61479"/>
            <a:ext cx="12960397" cy="974659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iorn 44.jpg" descr="Giorn 44.jpg"/>
          <p:cNvPicPr>
            <a:picLocks noChangeAspect="1"/>
          </p:cNvPicPr>
          <p:nvPr/>
        </p:nvPicPr>
        <p:blipFill>
          <a:blip r:embed="rId3"/>
          <a:srcRect l="6882" t="941" r="6882" b="941"/>
          <a:stretch>
            <a:fillRect/>
          </a:stretch>
        </p:blipFill>
        <p:spPr>
          <a:xfrm>
            <a:off x="46999" y="42432"/>
            <a:ext cx="12910800" cy="966873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iorn 45.jpg" descr="Giorn 45.jpg"/>
          <p:cNvPicPr>
            <a:picLocks noChangeAspect="1"/>
          </p:cNvPicPr>
          <p:nvPr/>
        </p:nvPicPr>
        <p:blipFill>
          <a:blip r:embed="rId3"/>
          <a:srcRect l="2494" t="2070" r="12426" b="1129"/>
          <a:stretch>
            <a:fillRect/>
          </a:stretch>
        </p:blipFill>
        <p:spPr>
          <a:xfrm>
            <a:off x="39599" y="65680"/>
            <a:ext cx="12925602" cy="962223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iorn 46.jpg" descr="Giorn 46.jpg"/>
          <p:cNvPicPr>
            <a:picLocks noChangeAspect="1"/>
          </p:cNvPicPr>
          <p:nvPr/>
        </p:nvPicPr>
        <p:blipFill>
          <a:blip r:embed="rId3"/>
          <a:srcRect l="9356" t="1915" r="6373" b="3292"/>
          <a:stretch>
            <a:fillRect/>
          </a:stretch>
        </p:blipFill>
        <p:spPr>
          <a:xfrm>
            <a:off x="30709" y="14202"/>
            <a:ext cx="12943383" cy="972519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iorn 47.jpg" descr="Giorn 47.jpg"/>
          <p:cNvPicPr>
            <a:picLocks noChangeAspect="1"/>
          </p:cNvPicPr>
          <p:nvPr/>
        </p:nvPicPr>
        <p:blipFill>
          <a:blip r:embed="rId3"/>
          <a:srcRect l="1914" t="2157" r="11597" b="1159"/>
          <a:stretch>
            <a:fillRect/>
          </a:stretch>
        </p:blipFill>
        <p:spPr>
          <a:xfrm>
            <a:off x="47155" y="69332"/>
            <a:ext cx="12910490" cy="964033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iorn 48.jpg" descr="Giorn 48.jpg"/>
          <p:cNvPicPr>
            <a:picLocks noChangeAspect="1"/>
          </p:cNvPicPr>
          <p:nvPr/>
        </p:nvPicPr>
        <p:blipFill>
          <a:blip r:embed="rId3"/>
          <a:srcRect l="1744" t="1064" r="10915" b="1064"/>
          <a:stretch>
            <a:fillRect/>
          </a:stretch>
        </p:blipFill>
        <p:spPr>
          <a:xfrm>
            <a:off x="43372" y="42095"/>
            <a:ext cx="12918056" cy="966941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orn 10.jpg" descr="Giorn 10.jpg">
            <a:extLst>
              <a:ext uri="{FF2B5EF4-FFF2-40B4-BE49-F238E27FC236}">
                <a16:creationId xmlns:a16="http://schemas.microsoft.com/office/drawing/2014/main" id="{4F891DCD-EF5B-0419-A24D-B1C23D7A5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63" t="1704" r="11801" b="38813"/>
          <a:stretch/>
        </p:blipFill>
        <p:spPr>
          <a:xfrm>
            <a:off x="0" y="36317"/>
            <a:ext cx="12995488" cy="971728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8EC60D-F81A-7010-99BC-3555DE3A5270}"/>
              </a:ext>
            </a:extLst>
          </p:cNvPr>
          <p:cNvSpPr txBox="1"/>
          <p:nvPr/>
        </p:nvSpPr>
        <p:spPr>
          <a:xfrm>
            <a:off x="1562641" y="3452299"/>
            <a:ext cx="987951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it-IT" sz="9600" dirty="0">
                <a:ln w="0"/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ucida Sans" panose="020B0602030504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Fine</a:t>
            </a:r>
          </a:p>
        </p:txBody>
      </p:sp>
    </p:spTree>
    <p:extLst>
      <p:ext uri="{BB962C8B-B14F-4D97-AF65-F5344CB8AC3E}">
        <p14:creationId xmlns:p14="http://schemas.microsoft.com/office/powerpoint/2010/main" val="2965484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iorn 5.jpg" descr="Giorn 5.jpg"/>
          <p:cNvPicPr>
            <a:picLocks noChangeAspect="1"/>
          </p:cNvPicPr>
          <p:nvPr/>
        </p:nvPicPr>
        <p:blipFill>
          <a:blip r:embed="rId3"/>
          <a:srcRect l="1936" t="2597" r="11564" b="446"/>
          <a:stretch>
            <a:fillRect/>
          </a:stretch>
        </p:blipFill>
        <p:spPr>
          <a:xfrm>
            <a:off x="36207" y="39915"/>
            <a:ext cx="12920295" cy="967374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iorn 6.jpg" descr="Giorn 6.jpg"/>
          <p:cNvPicPr>
            <a:picLocks noChangeAspect="1"/>
          </p:cNvPicPr>
          <p:nvPr/>
        </p:nvPicPr>
        <p:blipFill>
          <a:blip r:embed="rId3"/>
          <a:srcRect l="8692" t="3058" r="4926"/>
          <a:stretch>
            <a:fillRect/>
          </a:stretch>
        </p:blipFill>
        <p:spPr>
          <a:xfrm>
            <a:off x="18408" y="20986"/>
            <a:ext cx="12955011" cy="971156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iorn 7.jpg" descr="Giorn 7.jpg"/>
          <p:cNvPicPr>
            <a:picLocks noChangeAspect="1"/>
          </p:cNvPicPr>
          <p:nvPr/>
        </p:nvPicPr>
        <p:blipFill>
          <a:blip r:embed="rId3"/>
          <a:srcRect l="13233" t="3310" r="237"/>
          <a:stretch>
            <a:fillRect/>
          </a:stretch>
        </p:blipFill>
        <p:spPr>
          <a:xfrm>
            <a:off x="43064" y="33708"/>
            <a:ext cx="12977061" cy="968607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iorn 8.jpg" descr="Giorn 8.jpg"/>
          <p:cNvPicPr>
            <a:picLocks noChangeAspect="1"/>
          </p:cNvPicPr>
          <p:nvPr/>
        </p:nvPicPr>
        <p:blipFill>
          <a:blip r:embed="rId3"/>
          <a:srcRect l="7786" t="2149" r="6720" b="2149"/>
          <a:stretch>
            <a:fillRect/>
          </a:stretch>
        </p:blipFill>
        <p:spPr>
          <a:xfrm>
            <a:off x="17302" y="33535"/>
            <a:ext cx="12979425" cy="970496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iorn 9.jpg" descr="Giorn 9.jpg"/>
          <p:cNvPicPr>
            <a:picLocks noChangeAspect="1"/>
          </p:cNvPicPr>
          <p:nvPr/>
        </p:nvPicPr>
        <p:blipFill>
          <a:blip r:embed="rId3"/>
          <a:srcRect l="12254" t="2300" r="1840" b="1624"/>
          <a:stretch>
            <a:fillRect/>
          </a:stretch>
        </p:blipFill>
        <p:spPr>
          <a:xfrm>
            <a:off x="35820" y="58699"/>
            <a:ext cx="12933159" cy="966160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709</Words>
  <Application>Microsoft Macintosh PowerPoint</Application>
  <PresentationFormat>Custom</PresentationFormat>
  <Paragraphs>65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Calibri</vt:lpstr>
      <vt:lpstr>Helvetica Light</vt:lpstr>
      <vt:lpstr>Helvetica Neue</vt:lpstr>
      <vt:lpstr>Helvetica Neue Light</vt:lpstr>
      <vt:lpstr>Helvetica Neue Medium</vt:lpstr>
      <vt:lpstr>Helvetica Neue Thin</vt:lpstr>
      <vt:lpstr>Lucida Sans</vt:lpstr>
      <vt:lpstr>Times New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Focolare M Romania</cp:lastModifiedBy>
  <cp:revision>3</cp:revision>
  <dcterms:modified xsi:type="dcterms:W3CDTF">2023-02-21T16:18:42Z</dcterms:modified>
</cp:coreProperties>
</file>