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m4a" ContentType="audio/unknown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304" r:id="rId11"/>
    <p:sldId id="267" r:id="rId12"/>
    <p:sldId id="268" r:id="rId13"/>
    <p:sldId id="269" r:id="rId14"/>
    <p:sldId id="270" r:id="rId15"/>
    <p:sldId id="271" r:id="rId16"/>
    <p:sldId id="296" r:id="rId17"/>
    <p:sldId id="272" r:id="rId18"/>
    <p:sldId id="297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9" r:id="rId31"/>
    <p:sldId id="290" r:id="rId32"/>
    <p:sldId id="298" r:id="rId33"/>
    <p:sldId id="305" r:id="rId34"/>
    <p:sldId id="273" r:id="rId35"/>
    <p:sldId id="291" r:id="rId36"/>
    <p:sldId id="299" r:id="rId37"/>
    <p:sldId id="300" r:id="rId38"/>
    <p:sldId id="292" r:id="rId39"/>
    <p:sldId id="293" r:id="rId40"/>
    <p:sldId id="274" r:id="rId41"/>
    <p:sldId id="294" r:id="rId42"/>
    <p:sldId id="295" r:id="rId43"/>
    <p:sldId id="301" r:id="rId44"/>
    <p:sldId id="302" r:id="rId45"/>
    <p:sldId id="303" r:id="rId4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847" autoAdjust="0"/>
  </p:normalViewPr>
  <p:slideViewPr>
    <p:cSldViewPr snapToGrid="0">
      <p:cViewPr varScale="1">
        <p:scale>
          <a:sx n="115" d="100"/>
          <a:sy n="115" d="100"/>
        </p:scale>
        <p:origin x="-272" y="-1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897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5142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39001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6604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87500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90829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0780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697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44173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3283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274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62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D4C8E-9605-46B5-A374-0C106EF97149}" type="datetimeFigureOut">
              <a:rPr lang="it-IT" smtClean="0"/>
              <a:t>02/05/18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D2D9B-F266-42D5-8DA8-80E808E2591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78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jpg"/><Relationship Id="rId5" Type="http://schemas.openxmlformats.org/officeDocument/2006/relationships/image" Target="../media/image3.pn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1" Type="http://schemas.microsoft.com/office/2007/relationships/media" Target="../media/media1.m4a"/><Relationship Id="rId2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17.jpeg"/><Relationship Id="rId6" Type="http://schemas.openxmlformats.org/officeDocument/2006/relationships/image" Target="../media/image10.jpeg"/><Relationship Id="rId7" Type="http://schemas.openxmlformats.org/officeDocument/2006/relationships/image" Target="../media/image5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33.jpeg"/><Relationship Id="rId6" Type="http://schemas.openxmlformats.org/officeDocument/2006/relationships/image" Target="../media/image5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.jpg"/><Relationship Id="rId5" Type="http://schemas.openxmlformats.org/officeDocument/2006/relationships/image" Target="../media/image45.jpeg"/><Relationship Id="rId6" Type="http://schemas.openxmlformats.org/officeDocument/2006/relationships/image" Target="../media/image5.png"/><Relationship Id="rId1" Type="http://schemas.microsoft.com/office/2007/relationships/media" Target="../media/media3.m4a"/><Relationship Id="rId2" Type="http://schemas.openxmlformats.org/officeDocument/2006/relationships/audio" Target="../media/media3.m4a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microsoft.com/office/2007/relationships/hdphoto" Target="../media/hdphoto1.wdp"/><Relationship Id="rId5" Type="http://schemas.openxmlformats.org/officeDocument/2006/relationships/image" Target="../media/image5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0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02527" y="1122363"/>
            <a:ext cx="9144000" cy="2387600"/>
          </a:xfrm>
        </p:spPr>
        <p:txBody>
          <a:bodyPr>
            <a:normAutofit/>
          </a:bodyPr>
          <a:lstStyle/>
          <a:p>
            <a:r>
              <a:rPr lang="it-IT" sz="4400" b="1" dirty="0" err="1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Uma</a:t>
            </a:r>
            <a:r>
              <a:rPr lang="it-IT" sz="44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 </a:t>
            </a:r>
            <a:r>
              <a:rPr lang="it-IT" sz="4400" b="1" dirty="0" err="1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his</a:t>
            </a:r>
            <a:r>
              <a:rPr lang="it-IT" sz="4400" b="1" dirty="0" err="1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t</a:t>
            </a:r>
            <a:r>
              <a:rPr lang="pt-PT" sz="4400" b="1" dirty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ó</a:t>
            </a:r>
            <a:r>
              <a:rPr lang="it-IT" sz="4400" b="1" dirty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r</a:t>
            </a:r>
            <a:r>
              <a:rPr lang="it-IT" sz="44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ia </a:t>
            </a:r>
            <a:r>
              <a:rPr lang="it-IT" sz="4400" b="1" dirty="0" err="1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verdadeira</a:t>
            </a:r>
            <a:r>
              <a:rPr lang="it-IT" sz="44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…</a:t>
            </a:r>
            <a:r>
              <a:rPr lang="it-IT" sz="44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/>
            </a:r>
            <a:br>
              <a:rPr lang="it-IT" sz="44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</a:br>
            <a:r>
              <a:rPr lang="it-IT" sz="48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fabulosa</a:t>
            </a:r>
            <a:r>
              <a:rPr lang="it-IT" sz="4800" b="1" dirty="0" smtClean="0">
                <a:solidFill>
                  <a:srgbClr val="92D050"/>
                </a:solidFill>
                <a:latin typeface="AR CHRISTY" panose="02000000000000000000" pitchFamily="2" charset="0"/>
                <a:cs typeface="MV Boli" panose="02000500030200090000" pitchFamily="2" charset="0"/>
              </a:rPr>
              <a:t>!</a:t>
            </a:r>
            <a:endParaRPr lang="it-IT" sz="4800" b="1" dirty="0">
              <a:solidFill>
                <a:srgbClr val="92D050"/>
              </a:solidFill>
              <a:latin typeface="AR CHRISTY" panose="02000000000000000000" pitchFamily="2" charset="0"/>
              <a:cs typeface="MV Boli" panose="02000500030200090000" pitchFamily="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5352288" y="7686358"/>
            <a:ext cx="9144000" cy="1655762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1026" name="Picture 30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7276">
            <a:off x="3207452" y="3749883"/>
            <a:ext cx="2772197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hiara-421x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 r="31607"/>
          <a:stretch>
            <a:fillRect/>
          </a:stretch>
        </p:blipFill>
        <p:spPr bwMode="auto">
          <a:xfrm rot="853293">
            <a:off x="6265866" y="4012422"/>
            <a:ext cx="2478037" cy="16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Homecom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3534" y="5852160"/>
            <a:ext cx="581831" cy="58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2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69358" y="916704"/>
            <a:ext cx="6952103" cy="478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984808">
            <a:off x="3548035" y="1133225"/>
            <a:ext cx="1447573" cy="330881"/>
          </a:xfrm>
          <a:prstGeom prst="wave">
            <a:avLst/>
          </a:prstGeom>
          <a:blipFill>
            <a:blip r:embed="rId6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Segnalibro 1" time="0"/>
                  </p14:bmk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38879" y="5891232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38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4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7333" y="701064"/>
            <a:ext cx="5060562" cy="536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40206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49127">
            <a:off x="5026089" y="579962"/>
            <a:ext cx="5952029" cy="53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4719197" y="43828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5634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392" y="1474586"/>
            <a:ext cx="7121599" cy="3924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308252">
            <a:off x="3816989" y="149898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08252">
            <a:off x="10415821" y="5043306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370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8016" y="508488"/>
            <a:ext cx="7680120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6092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0356" y="535896"/>
            <a:ext cx="7200082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8979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5969" y="530424"/>
            <a:ext cx="7200089" cy="57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8569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249" y="1670848"/>
            <a:ext cx="5785757" cy="4784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140957" y="444328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41244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588" y="1704255"/>
            <a:ext cx="6384471" cy="47189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7" b="-5439"/>
          <a:stretch/>
        </p:blipFill>
        <p:spPr>
          <a:xfrm rot="21054095">
            <a:off x="4079997" y="419944"/>
            <a:ext cx="2193738" cy="1935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9594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6080" y="681841"/>
            <a:ext cx="7236000" cy="5526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616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-1794" r="1646" b="-1"/>
          <a:stretch/>
        </p:blipFill>
        <p:spPr>
          <a:xfrm>
            <a:off x="4310891" y="952500"/>
            <a:ext cx="6865109" cy="4654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26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fad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056" y="573336"/>
            <a:ext cx="7845598" cy="568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573584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41174">
            <a:off x="4551892" y="1040866"/>
            <a:ext cx="6607659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7640485">
            <a:off x="3722727" y="153556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011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09473" y="1593649"/>
            <a:ext cx="7217691" cy="356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8330314">
            <a:off x="10388257" y="486098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2269876">
            <a:off x="3645318" y="4834639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nda 1 7"/>
          <p:cNvSpPr/>
          <p:nvPr/>
        </p:nvSpPr>
        <p:spPr>
          <a:xfrm rot="8739913">
            <a:off x="3625985" y="155943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2269876">
            <a:off x="10343746" y="1533092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1480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4936" y="1194648"/>
            <a:ext cx="4244033" cy="52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61930" y="280416"/>
            <a:ext cx="4090867" cy="266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568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4052832" y="1341120"/>
            <a:ext cx="7510494" cy="410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21375" y="3254375"/>
            <a:ext cx="347663" cy="347663"/>
          </a:xfrm>
          <a:prstGeom prst="rect">
            <a:avLst/>
          </a:prstGeom>
        </p:spPr>
      </p:pic>
      <p:pic>
        <p:nvPicPr>
          <p:cNvPr id="5" name="Waning_Momen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75455" y="604634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4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numSld="11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6209" y="563136"/>
            <a:ext cx="7200067" cy="57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1614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11259">
            <a:off x="5802756" y="716809"/>
            <a:ext cx="3854013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Onda 1 2"/>
          <p:cNvSpPr/>
          <p:nvPr/>
        </p:nvSpPr>
        <p:spPr>
          <a:xfrm rot="8739913">
            <a:off x="5461494" y="523114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739913">
            <a:off x="8545732" y="5934991"/>
            <a:ext cx="1295763" cy="310788"/>
          </a:xfrm>
          <a:prstGeom prst="wave">
            <a:avLst>
              <a:gd name="adj1" fmla="val 6265"/>
              <a:gd name="adj2" fmla="val 0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336853">
            <a:off x="4981188" y="5578405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3305448">
            <a:off x="9131707" y="92433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01482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1000"/>
          </a:blip>
          <a:stretch>
            <a:fillRect/>
          </a:stretch>
        </p:blipFill>
        <p:spPr>
          <a:xfrm>
            <a:off x="4041363" y="472875"/>
            <a:ext cx="7584161" cy="568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7959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6101" y="962455"/>
            <a:ext cx="6400222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21377">
            <a:off x="3852315" y="1262703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386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74103">
            <a:off x="7282551" y="550339"/>
            <a:ext cx="4208033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60209">
            <a:off x="3934599" y="3103484"/>
            <a:ext cx="4208021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Onda 1 6"/>
          <p:cNvSpPr/>
          <p:nvPr/>
        </p:nvSpPr>
        <p:spPr>
          <a:xfrm rot="8221377">
            <a:off x="3572353" y="3189023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nda 1 8"/>
          <p:cNvSpPr/>
          <p:nvPr/>
        </p:nvSpPr>
        <p:spPr>
          <a:xfrm rot="8221377">
            <a:off x="7140458" y="360747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5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2381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512" y="629225"/>
            <a:ext cx="4352465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9748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16" y="609600"/>
            <a:ext cx="7449920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8399630">
            <a:off x="3651026" y="6427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527924">
            <a:off x="3639676" y="5984639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722385" y="597069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733735" y="656732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04573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lum bright="2000"/>
          </a:blip>
          <a:stretch>
            <a:fillRect/>
          </a:stretch>
        </p:blipFill>
        <p:spPr>
          <a:xfrm>
            <a:off x="4100622" y="668480"/>
            <a:ext cx="7440084" cy="558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Onda 1 2"/>
          <p:cNvSpPr/>
          <p:nvPr/>
        </p:nvSpPr>
        <p:spPr>
          <a:xfrm rot="2886126">
            <a:off x="3653266" y="6149116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886126">
            <a:off x="10959724" y="670081"/>
            <a:ext cx="894710" cy="170916"/>
          </a:xfrm>
          <a:prstGeom prst="wave">
            <a:avLst>
              <a:gd name="adj1" fmla="val 12500"/>
              <a:gd name="adj2" fmla="val -2254"/>
            </a:avLst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346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magine 1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8058" y="1649806"/>
            <a:ext cx="7560000" cy="35832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4" y="1674431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2280537">
            <a:off x="10882732" y="16891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8399630">
            <a:off x="10913672" y="5005957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85695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4946">
            <a:off x="4787841" y="918210"/>
            <a:ext cx="6103337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Onda 1 5"/>
          <p:cNvSpPr/>
          <p:nvPr/>
        </p:nvSpPr>
        <p:spPr>
          <a:xfrm rot="8399630">
            <a:off x="4071916" y="1167041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10424085" y="5488958"/>
            <a:ext cx="1206031" cy="24078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8112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Diapositiva8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208" y="597408"/>
            <a:ext cx="7440000" cy="5580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Onda 1 2"/>
          <p:cNvSpPr/>
          <p:nvPr/>
        </p:nvSpPr>
        <p:spPr>
          <a:xfrm rot="8399630">
            <a:off x="3712510" y="638110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802348" y="5958196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152629">
            <a:off x="10815561" y="50815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152629">
            <a:off x="3712510" y="5977695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879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9"/>
              </a:clrFrom>
              <a:clrTo>
                <a:srgbClr val="FFFF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504" y="538920"/>
            <a:ext cx="6174054" cy="5760000"/>
          </a:xfrm>
          <a:prstGeom prst="rect">
            <a:avLst/>
          </a:prstGeom>
        </p:spPr>
      </p:pic>
      <p:pic>
        <p:nvPicPr>
          <p:cNvPr id="3" name="Playtime_fu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16959" y="5765927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82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magine 14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5000"/>
          </a:blip>
          <a:stretch>
            <a:fillRect/>
          </a:stretch>
        </p:blipFill>
        <p:spPr>
          <a:xfrm>
            <a:off x="4376448" y="515877"/>
            <a:ext cx="6945408" cy="57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2797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magine 1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5885" y="1539392"/>
            <a:ext cx="7560000" cy="36120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Onda 1 2"/>
          <p:cNvSpPr/>
          <p:nvPr/>
        </p:nvSpPr>
        <p:spPr>
          <a:xfrm rot="8399630">
            <a:off x="3797853" y="1613074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968358" y="4899202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280537">
            <a:off x="3763524" y="499673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280537">
            <a:off x="10974996" y="1515543"/>
            <a:ext cx="825558" cy="17851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5251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833">
            <a:off x="4354274" y="1137263"/>
            <a:ext cx="6770211" cy="46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Onda 1 3"/>
          <p:cNvSpPr/>
          <p:nvPr/>
        </p:nvSpPr>
        <p:spPr>
          <a:xfrm rot="8883845">
            <a:off x="4186022" y="669930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713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015" y="990817"/>
            <a:ext cx="6221186" cy="47788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285038">
            <a:off x="4078229" y="1230761"/>
            <a:ext cx="1447573" cy="330881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572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70431" y="641344"/>
            <a:ext cx="6331919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Onda 1 3"/>
          <p:cNvSpPr/>
          <p:nvPr/>
        </p:nvSpPr>
        <p:spPr>
          <a:xfrm rot="1400291">
            <a:off x="10085000" y="605817"/>
            <a:ext cx="1712262" cy="52744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1104178">
            <a:off x="4678965" y="5819922"/>
            <a:ext cx="1414091" cy="412297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84660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023" y="877824"/>
            <a:ext cx="6924538" cy="4925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nda 1 2"/>
          <p:cNvSpPr/>
          <p:nvPr/>
        </p:nvSpPr>
        <p:spPr>
          <a:xfrm rot="8399630">
            <a:off x="3959638" y="8916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8399630">
            <a:off x="10374914" y="555006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nda 1 4"/>
          <p:cNvSpPr/>
          <p:nvPr/>
        </p:nvSpPr>
        <p:spPr>
          <a:xfrm rot="2527924">
            <a:off x="3912119" y="553611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527924">
            <a:off x="10422434" y="87767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8399630">
            <a:off x="4112038" y="104402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516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149" y="873143"/>
            <a:ext cx="6776511" cy="511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8331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391" y="2903655"/>
            <a:ext cx="4743021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786">
            <a:off x="3956638" y="465145"/>
            <a:ext cx="4590793" cy="352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93371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228" y="924523"/>
            <a:ext cx="6384471" cy="4740729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7070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6540">
            <a:off x="4621530" y="976014"/>
            <a:ext cx="6362700" cy="4735286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Onda 1 2"/>
          <p:cNvSpPr/>
          <p:nvPr/>
        </p:nvSpPr>
        <p:spPr>
          <a:xfrm rot="8928664">
            <a:off x="4630198" y="587374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nda 1 3"/>
          <p:cNvSpPr/>
          <p:nvPr/>
        </p:nvSpPr>
        <p:spPr>
          <a:xfrm rot="9042670">
            <a:off x="9842276" y="5956720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Onda 1 5"/>
          <p:cNvSpPr/>
          <p:nvPr/>
        </p:nvSpPr>
        <p:spPr>
          <a:xfrm rot="2884736">
            <a:off x="3876570" y="4938706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nda 1 6"/>
          <p:cNvSpPr/>
          <p:nvPr/>
        </p:nvSpPr>
        <p:spPr>
          <a:xfrm rot="3136451">
            <a:off x="10551447" y="1446685"/>
            <a:ext cx="1206031" cy="239528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4714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546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print"/>
          <a:srcRect t="4" r="2266" b="-5188"/>
          <a:stretch/>
        </p:blipFill>
        <p:spPr>
          <a:xfrm>
            <a:off x="3856974" y="1011936"/>
            <a:ext cx="7810770" cy="499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3539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1115">
            <a:off x="4268931" y="793474"/>
            <a:ext cx="6864189" cy="49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8753376">
            <a:off x="3862826" y="740687"/>
            <a:ext cx="1717896" cy="316055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17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3787" y="570648"/>
            <a:ext cx="7683565" cy="55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5765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03695">
            <a:off x="4690664" y="1107004"/>
            <a:ext cx="6394866" cy="446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Onda 1 2"/>
          <p:cNvSpPr/>
          <p:nvPr/>
        </p:nvSpPr>
        <p:spPr>
          <a:xfrm rot="1400291">
            <a:off x="3923493" y="1480222"/>
            <a:ext cx="1132378" cy="485516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3457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30385">
            <a:off x="4168686" y="416827"/>
            <a:ext cx="3274811" cy="47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Onda 1 3"/>
          <p:cNvSpPr/>
          <p:nvPr/>
        </p:nvSpPr>
        <p:spPr>
          <a:xfrm rot="8308252">
            <a:off x="3705115" y="398261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5739">
            <a:off x="6329476" y="2091715"/>
            <a:ext cx="4980145" cy="38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Onda 1 4"/>
          <p:cNvSpPr/>
          <p:nvPr/>
        </p:nvSpPr>
        <p:spPr>
          <a:xfrm rot="2490002">
            <a:off x="10916682" y="2391653"/>
            <a:ext cx="992248" cy="447062"/>
          </a:xfrm>
          <a:prstGeom prst="wave">
            <a:avLst/>
          </a:prstGeom>
          <a:blipFill>
            <a:blip r:embed="rId4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85363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750">
        <p15:prstTrans prst="pageCurlDouble"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</TotalTime>
  <Words>4</Words>
  <Application>Microsoft Macintosh PowerPoint</Application>
  <PresentationFormat>Personalizzato</PresentationFormat>
  <Paragraphs>1</Paragraphs>
  <Slides>45</Slides>
  <Notes>0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45</vt:i4>
      </vt:variant>
    </vt:vector>
  </HeadingPairs>
  <TitlesOfParts>
    <vt:vector size="46" baseType="lpstr">
      <vt:lpstr>Tema di Office</vt:lpstr>
      <vt:lpstr>Uma história verdadeira… fabulosa!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TOLOSANO</dc:creator>
  <cp:lastModifiedBy>Maria Helena</cp:lastModifiedBy>
  <cp:revision>100</cp:revision>
  <dcterms:created xsi:type="dcterms:W3CDTF">2016-04-19T13:56:18Z</dcterms:created>
  <dcterms:modified xsi:type="dcterms:W3CDTF">2018-05-02T08:39:53Z</dcterms:modified>
</cp:coreProperties>
</file>