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6" r:id="rId5"/>
    <p:sldId id="269" r:id="rId6"/>
    <p:sldId id="273" r:id="rId7"/>
    <p:sldId id="274" r:id="rId8"/>
    <p:sldId id="277" r:id="rId9"/>
    <p:sldId id="279" r:id="rId10"/>
    <p:sldId id="281" r:id="rId11"/>
    <p:sldId id="284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7" r:id="rId22"/>
    <p:sldId id="301" r:id="rId23"/>
    <p:sldId id="304" r:id="rId24"/>
    <p:sldId id="306" r:id="rId25"/>
    <p:sldId id="309" r:id="rId26"/>
    <p:sldId id="311" r:id="rId27"/>
    <p:sldId id="312" r:id="rId28"/>
    <p:sldId id="313" r:id="rId29"/>
    <p:sldId id="315" r:id="rId30"/>
    <p:sldId id="316" r:id="rId31"/>
    <p:sldId id="319" r:id="rId32"/>
    <p:sldId id="320" r:id="rId33"/>
    <p:sldId id="322" r:id="rId34"/>
  </p:sldIdLst>
  <p:sldSz cx="9144000" cy="6858000" type="screen4x3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1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244E-77FE-4218-A2F7-1B00C7F70794}" type="datetimeFigureOut">
              <a:rPr lang="it-IT" smtClean="0"/>
              <a:t>08/11/2023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82C3-1B8B-41FB-897D-5C772D8BE2C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9753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244E-77FE-4218-A2F7-1B00C7F70794}" type="datetimeFigureOut">
              <a:rPr lang="it-IT" smtClean="0"/>
              <a:t>08/11/2023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82C3-1B8B-41FB-897D-5C772D8BE2C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8123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244E-77FE-4218-A2F7-1B00C7F70794}" type="datetimeFigureOut">
              <a:rPr lang="it-IT" smtClean="0"/>
              <a:t>08/11/2023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82C3-1B8B-41FB-897D-5C772D8BE2C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862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244E-77FE-4218-A2F7-1B00C7F70794}" type="datetimeFigureOut">
              <a:rPr lang="it-IT" smtClean="0"/>
              <a:t>08/11/2023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82C3-1B8B-41FB-897D-5C772D8BE2C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476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244E-77FE-4218-A2F7-1B00C7F70794}" type="datetimeFigureOut">
              <a:rPr lang="it-IT" smtClean="0"/>
              <a:t>08/11/2023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82C3-1B8B-41FB-897D-5C772D8BE2C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3917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244E-77FE-4218-A2F7-1B00C7F70794}" type="datetimeFigureOut">
              <a:rPr lang="it-IT" smtClean="0"/>
              <a:t>08/11/2023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82C3-1B8B-41FB-897D-5C772D8BE2C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483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244E-77FE-4218-A2F7-1B00C7F70794}" type="datetimeFigureOut">
              <a:rPr lang="it-IT" smtClean="0"/>
              <a:t>08/11/2023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82C3-1B8B-41FB-897D-5C772D8BE2C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822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244E-77FE-4218-A2F7-1B00C7F70794}" type="datetimeFigureOut">
              <a:rPr lang="it-IT" smtClean="0"/>
              <a:t>08/11/2023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82C3-1B8B-41FB-897D-5C772D8BE2C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4081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244E-77FE-4218-A2F7-1B00C7F70794}" type="datetimeFigureOut">
              <a:rPr lang="it-IT" smtClean="0"/>
              <a:t>08/11/2023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82C3-1B8B-41FB-897D-5C772D8BE2C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553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244E-77FE-4218-A2F7-1B00C7F70794}" type="datetimeFigureOut">
              <a:rPr lang="it-IT" smtClean="0"/>
              <a:t>08/11/2023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82C3-1B8B-41FB-897D-5C772D8BE2C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927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244E-77FE-4218-A2F7-1B00C7F70794}" type="datetimeFigureOut">
              <a:rPr lang="it-IT" smtClean="0"/>
              <a:t>08/11/2023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82C3-1B8B-41FB-897D-5C772D8BE2C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128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8244E-77FE-4218-A2F7-1B00C7F70794}" type="datetimeFigureOut">
              <a:rPr lang="it-IT" smtClean="0"/>
              <a:t>08/11/2023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C82C3-1B8B-41FB-897D-5C772D8BE2C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271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07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2_11_02.Immagine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7" y="260648"/>
            <a:ext cx="3840427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2_16_02.Immagine03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64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Sequenza 01.00_02_21_21.Immagine03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56992"/>
            <a:ext cx="4443986" cy="24997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404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2_26_23.Immagine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4864541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2_35_07.Immagine03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573016"/>
            <a:ext cx="4956042" cy="2787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10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2_45_22.Immagine0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455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2_54_10.Immagine0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934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2_59_07.Immagine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9128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3_08_18.Immagine0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66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3_16_02.Immagine0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05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3_21_17.Immagine0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035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3_28_06.Immagine0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019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3_36_24.Immagine0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49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0_27_01.Immagine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730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3_43_21.Immagine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0624"/>
            <a:ext cx="4248472" cy="2389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3_49_23.Immagine04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2696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Sequenza 01.00_03_55_07.Immagine04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89040"/>
            <a:ext cx="3779639" cy="2126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184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3_59_15.Immagine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9" y="332656"/>
            <a:ext cx="4307500" cy="242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4_02_23.Immagine04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8903"/>
            <a:ext cx="4187957" cy="2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Sequenza 01.00_04_05_22.Immagine04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01008"/>
            <a:ext cx="4315972" cy="2427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896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4_14_23.Immagine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896767"/>
            <a:ext cx="3528392" cy="198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4_17_05.Immagine05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05653"/>
            <a:ext cx="4283968" cy="240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Sequenza 01.00_04_20_19.Immagine05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156" y="3164495"/>
            <a:ext cx="4788024" cy="2693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Sequenza 01.00_04_10_19.Immagine049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7" y="305653"/>
            <a:ext cx="3975071" cy="2235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2964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4_24_24.Immagine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491" y="332656"/>
            <a:ext cx="4139952" cy="23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4_28_16.Immagine054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2"/>
          <a:stretch/>
        </p:blipFill>
        <p:spPr>
          <a:xfrm>
            <a:off x="395536" y="2924944"/>
            <a:ext cx="8244408" cy="3418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814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4_32_14.Immagine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3995936" cy="2247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4_38_04.Immagine05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8063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Sequenza 01.00_04_52_02.Immagine05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429000"/>
            <a:ext cx="4572000" cy="2571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695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4_58_16.Immagine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5340085" cy="300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5_05_05.Immagine05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61492"/>
            <a:ext cx="5580112" cy="3138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740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5_14_03.Immagine0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847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5_24_12.Immagine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884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5_29_01.Immagine06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1" t="10088"/>
          <a:stretch/>
        </p:blipFill>
        <p:spPr>
          <a:xfrm>
            <a:off x="136821" y="116632"/>
            <a:ext cx="5568721" cy="335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5_32_24.Immagine063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8" r="28416"/>
          <a:stretch/>
        </p:blipFill>
        <p:spPr>
          <a:xfrm>
            <a:off x="5724128" y="2060848"/>
            <a:ext cx="3024336" cy="3922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300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5_35_23.Immagine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437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0_29_05.Immagine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5" y="260648"/>
            <a:ext cx="2048226" cy="115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0_34_14.Immagine010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5"/>
          <a:stretch/>
        </p:blipFill>
        <p:spPr>
          <a:xfrm>
            <a:off x="107504" y="1556792"/>
            <a:ext cx="2398779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Sequenza 01.00_00_32_04.Immagine00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8909"/>
            <a:ext cx="4828028" cy="271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Sequenza 01.00_00_40_10.Immagine01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177676"/>
            <a:ext cx="4001365" cy="225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Sequenza 01.00_00_53_19.Immagine013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11" y="3789040"/>
            <a:ext cx="4284744" cy="2410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315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5_37_18.Immagine0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2128"/>
            <a:ext cx="4320480" cy="243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5_39_10.Immagine06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1312"/>
            <a:ext cx="4321930" cy="243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Sequenza 01.00_05_41_08.Immagine06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71" y="3284984"/>
            <a:ext cx="5004048" cy="2814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221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5_43_14.Immagine0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290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5_44_19.Immagine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5_46_11.Immagine07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12976"/>
            <a:ext cx="5436096" cy="3057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398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5_49_19.Immagine0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37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1_09_19.Immagine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4159557" cy="233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1_13_06.Immagine01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76082"/>
            <a:ext cx="4104456" cy="2308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Sequenza 01.00_01_17_13.Immagine01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39" y="4293095"/>
            <a:ext cx="3896434" cy="219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Sequenza 01.00_01_03_07.Immagine01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0" y="476672"/>
            <a:ext cx="4427984" cy="2490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390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1_21_23.Immagine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7" y="188640"/>
            <a:ext cx="4392488" cy="247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1_25_07.Immagine01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39038"/>
            <a:ext cx="4283968" cy="240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Sequenza 01.00_01_26_23.Immagine02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4" y="3068960"/>
            <a:ext cx="4076834" cy="229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Sequenza 01.00_01_30_19.Immagine02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73016"/>
            <a:ext cx="4572000" cy="2571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517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1_35_04.Immagine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011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1_39_21.Immagine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059943" cy="228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1_43_19.Immagine02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37955"/>
            <a:ext cx="4107948" cy="231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Sequenza 01.00_01_46_01.Immagine02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3068960"/>
            <a:ext cx="5976664" cy="3361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81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1_49_06.Immagine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4608511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1_54_12.Immagine02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5183560" cy="2915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326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quenza 01.00_02_03_11.Immagine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76672"/>
            <a:ext cx="4864539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equenza 01.00_02_06_19.Immagine02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29000"/>
            <a:ext cx="5608620" cy="3154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7250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Presentazione su schermo (4:3)</PresentationFormat>
  <Paragraphs>0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grafico.milanesio</dc:creator>
  <cp:lastModifiedBy>grafico.milanesio</cp:lastModifiedBy>
  <cp:revision>3</cp:revision>
  <dcterms:created xsi:type="dcterms:W3CDTF">2023-11-08T09:24:21Z</dcterms:created>
  <dcterms:modified xsi:type="dcterms:W3CDTF">2023-11-08T10:24:15Z</dcterms:modified>
</cp:coreProperties>
</file>