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256" r:id="rId2"/>
    <p:sldId id="257" r:id="rId3"/>
    <p:sldId id="304" r:id="rId4"/>
    <p:sldId id="258" r:id="rId5"/>
    <p:sldId id="259" r:id="rId6"/>
    <p:sldId id="260" r:id="rId7"/>
    <p:sldId id="261" r:id="rId8"/>
    <p:sldId id="262" r:id="rId9"/>
    <p:sldId id="263" r:id="rId10"/>
    <p:sldId id="264" r:id="rId11"/>
    <p:sldId id="265" r:id="rId12"/>
    <p:sldId id="266" r:id="rId13"/>
    <p:sldId id="267" r:id="rId14"/>
    <p:sldId id="268" r:id="rId15"/>
    <p:sldId id="271" r:id="rId16"/>
    <p:sldId id="269" r:id="rId17"/>
    <p:sldId id="270" r:id="rId18"/>
    <p:sldId id="272" r:id="rId19"/>
    <p:sldId id="273" r:id="rId20"/>
    <p:sldId id="274" r:id="rId21"/>
    <p:sldId id="275" r:id="rId22"/>
    <p:sldId id="276" r:id="rId23"/>
    <p:sldId id="277" r:id="rId24"/>
    <p:sldId id="288" r:id="rId25"/>
    <p:sldId id="279" r:id="rId26"/>
    <p:sldId id="280" r:id="rId27"/>
    <p:sldId id="281" r:id="rId28"/>
    <p:sldId id="282" r:id="rId29"/>
    <p:sldId id="283" r:id="rId30"/>
    <p:sldId id="284" r:id="rId31"/>
    <p:sldId id="285" r:id="rId32"/>
    <p:sldId id="286" r:id="rId33"/>
    <p:sldId id="287" r:id="rId34"/>
    <p:sldId id="289" r:id="rId35"/>
    <p:sldId id="290" r:id="rId36"/>
    <p:sldId id="291" r:id="rId37"/>
    <p:sldId id="305" r:id="rId38"/>
    <p:sldId id="303" r:id="rId39"/>
    <p:sldId id="299" r:id="rId40"/>
    <p:sldId id="293" r:id="rId41"/>
    <p:sldId id="294" r:id="rId42"/>
    <p:sldId id="295" r:id="rId43"/>
    <p:sldId id="296" r:id="rId44"/>
    <p:sldId id="297" r:id="rId45"/>
    <p:sldId id="300" r:id="rId46"/>
    <p:sldId id="298" r:id="rId47"/>
    <p:sldId id="301" r:id="rId48"/>
    <p:sldId id="302" r:id="rId4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2"/>
    <p:restoredTop sz="93661"/>
  </p:normalViewPr>
  <p:slideViewPr>
    <p:cSldViewPr snapToGrid="0" snapToObjects="1">
      <p:cViewPr varScale="1">
        <p:scale>
          <a:sx n="74" d="100"/>
          <a:sy n="74" d="100"/>
        </p:scale>
        <p:origin x="180" y="60"/>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ara Chatel" userId="8bcb810f-eb99-4489-9417-5f082b120a58" providerId="ADAL" clId="{B4622D00-098A-4F94-89B4-7C9428512AC7}"/>
    <pc:docChg chg="undo custSel addSld delSld modSld">
      <pc:chgData name="Chiara Chatel" userId="8bcb810f-eb99-4489-9417-5f082b120a58" providerId="ADAL" clId="{B4622D00-098A-4F94-89B4-7C9428512AC7}" dt="2022-06-30T08:34:24.463" v="59" actId="20577"/>
      <pc:docMkLst>
        <pc:docMk/>
      </pc:docMkLst>
      <pc:sldChg chg="modNotesTx">
        <pc:chgData name="Chiara Chatel" userId="8bcb810f-eb99-4489-9417-5f082b120a58" providerId="ADAL" clId="{B4622D00-098A-4F94-89B4-7C9428512AC7}" dt="2022-06-30T08:28:02.832" v="0"/>
        <pc:sldMkLst>
          <pc:docMk/>
          <pc:sldMk cId="247184453" sldId="256"/>
        </pc:sldMkLst>
      </pc:sldChg>
      <pc:sldChg chg="modNotesTx">
        <pc:chgData name="Chiara Chatel" userId="8bcb810f-eb99-4489-9417-5f082b120a58" providerId="ADAL" clId="{B4622D00-098A-4F94-89B4-7C9428512AC7}" dt="2022-06-30T08:29:00.241" v="1"/>
        <pc:sldMkLst>
          <pc:docMk/>
          <pc:sldMk cId="3942619233" sldId="265"/>
        </pc:sldMkLst>
      </pc:sldChg>
      <pc:sldChg chg="modNotesTx">
        <pc:chgData name="Chiara Chatel" userId="8bcb810f-eb99-4489-9417-5f082b120a58" providerId="ADAL" clId="{B4622D00-098A-4F94-89B4-7C9428512AC7}" dt="2022-06-30T08:29:12.747" v="2"/>
        <pc:sldMkLst>
          <pc:docMk/>
          <pc:sldMk cId="1356747328" sldId="266"/>
        </pc:sldMkLst>
      </pc:sldChg>
      <pc:sldChg chg="modNotesTx">
        <pc:chgData name="Chiara Chatel" userId="8bcb810f-eb99-4489-9417-5f082b120a58" providerId="ADAL" clId="{B4622D00-098A-4F94-89B4-7C9428512AC7}" dt="2022-06-30T08:29:54.783" v="3"/>
        <pc:sldMkLst>
          <pc:docMk/>
          <pc:sldMk cId="1127134345" sldId="274"/>
        </pc:sldMkLst>
      </pc:sldChg>
      <pc:sldChg chg="modNotesTx">
        <pc:chgData name="Chiara Chatel" userId="8bcb810f-eb99-4489-9417-5f082b120a58" providerId="ADAL" clId="{B4622D00-098A-4F94-89B4-7C9428512AC7}" dt="2022-06-30T08:30:46.843" v="17" actId="20577"/>
        <pc:sldMkLst>
          <pc:docMk/>
          <pc:sldMk cId="2424752328" sldId="282"/>
        </pc:sldMkLst>
      </pc:sldChg>
      <pc:sldChg chg="modNotesTx">
        <pc:chgData name="Chiara Chatel" userId="8bcb810f-eb99-4489-9417-5f082b120a58" providerId="ADAL" clId="{B4622D00-098A-4F94-89B4-7C9428512AC7}" dt="2022-06-30T08:31:08.141" v="18"/>
        <pc:sldMkLst>
          <pc:docMk/>
          <pc:sldMk cId="3606025923" sldId="284"/>
        </pc:sldMkLst>
      </pc:sldChg>
      <pc:sldChg chg="modNotesTx">
        <pc:chgData name="Chiara Chatel" userId="8bcb810f-eb99-4489-9417-5f082b120a58" providerId="ADAL" clId="{B4622D00-098A-4F94-89B4-7C9428512AC7}" dt="2022-06-30T08:32:06.568" v="23"/>
        <pc:sldMkLst>
          <pc:docMk/>
          <pc:sldMk cId="1997837451" sldId="285"/>
        </pc:sldMkLst>
      </pc:sldChg>
      <pc:sldChg chg="modNotesTx">
        <pc:chgData name="Chiara Chatel" userId="8bcb810f-eb99-4489-9417-5f082b120a58" providerId="ADAL" clId="{B4622D00-098A-4F94-89B4-7C9428512AC7}" dt="2022-06-30T08:30:27.893" v="4"/>
        <pc:sldMkLst>
          <pc:docMk/>
          <pc:sldMk cId="3051606903" sldId="288"/>
        </pc:sldMkLst>
      </pc:sldChg>
      <pc:sldChg chg="modNotesTx">
        <pc:chgData name="Chiara Chatel" userId="8bcb810f-eb99-4489-9417-5f082b120a58" providerId="ADAL" clId="{B4622D00-098A-4F94-89B4-7C9428512AC7}" dt="2022-06-30T08:32:40.400" v="28" actId="20577"/>
        <pc:sldMkLst>
          <pc:docMk/>
          <pc:sldMk cId="2206842304" sldId="290"/>
        </pc:sldMkLst>
      </pc:sldChg>
      <pc:sldChg chg="modNotesTx">
        <pc:chgData name="Chiara Chatel" userId="8bcb810f-eb99-4489-9417-5f082b120a58" providerId="ADAL" clId="{B4622D00-098A-4F94-89B4-7C9428512AC7}" dt="2022-06-30T08:32:53.761" v="34" actId="20577"/>
        <pc:sldMkLst>
          <pc:docMk/>
          <pc:sldMk cId="1052339869" sldId="291"/>
        </pc:sldMkLst>
      </pc:sldChg>
      <pc:sldChg chg="modNotesTx">
        <pc:chgData name="Chiara Chatel" userId="8bcb810f-eb99-4489-9417-5f082b120a58" providerId="ADAL" clId="{B4622D00-098A-4F94-89B4-7C9428512AC7}" dt="2022-06-30T08:33:47.416" v="48"/>
        <pc:sldMkLst>
          <pc:docMk/>
          <pc:sldMk cId="3751319813" sldId="293"/>
        </pc:sldMkLst>
      </pc:sldChg>
      <pc:sldChg chg="modNotesTx">
        <pc:chgData name="Chiara Chatel" userId="8bcb810f-eb99-4489-9417-5f082b120a58" providerId="ADAL" clId="{B4622D00-098A-4F94-89B4-7C9428512AC7}" dt="2022-06-30T08:31:16.411" v="19"/>
        <pc:sldMkLst>
          <pc:docMk/>
          <pc:sldMk cId="52322164" sldId="299"/>
        </pc:sldMkLst>
      </pc:sldChg>
      <pc:sldChg chg="modNotesTx">
        <pc:chgData name="Chiara Chatel" userId="8bcb810f-eb99-4489-9417-5f082b120a58" providerId="ADAL" clId="{B4622D00-098A-4F94-89B4-7C9428512AC7}" dt="2022-06-30T08:34:24.463" v="59" actId="20577"/>
        <pc:sldMkLst>
          <pc:docMk/>
          <pc:sldMk cId="872288858" sldId="302"/>
        </pc:sldMkLst>
      </pc:sldChg>
      <pc:sldChg chg="modNotesTx">
        <pc:chgData name="Chiara Chatel" userId="8bcb810f-eb99-4489-9417-5f082b120a58" providerId="ADAL" clId="{B4622D00-098A-4F94-89B4-7C9428512AC7}" dt="2022-06-30T08:31:33.205" v="20"/>
        <pc:sldMkLst>
          <pc:docMk/>
          <pc:sldMk cId="2456764055" sldId="303"/>
        </pc:sldMkLst>
      </pc:sldChg>
      <pc:sldChg chg="modNotesTx">
        <pc:chgData name="Chiara Chatel" userId="8bcb810f-eb99-4489-9417-5f082b120a58" providerId="ADAL" clId="{B4622D00-098A-4F94-89B4-7C9428512AC7}" dt="2022-06-30T08:33:05.088" v="47" actId="20577"/>
        <pc:sldMkLst>
          <pc:docMk/>
          <pc:sldMk cId="1480939519" sldId="305"/>
        </pc:sldMkLst>
      </pc:sldChg>
      <pc:sldChg chg="new del">
        <pc:chgData name="Chiara Chatel" userId="8bcb810f-eb99-4489-9417-5f082b120a58" providerId="ADAL" clId="{B4622D00-098A-4F94-89B4-7C9428512AC7}" dt="2022-06-30T08:32:00.957" v="22" actId="680"/>
        <pc:sldMkLst>
          <pc:docMk/>
          <pc:sldMk cId="3230957742" sldId="3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C0A51-EBA5-3446-A746-7962074EA454}" type="datetimeFigureOut">
              <a:rPr lang="it-IT" smtClean="0"/>
              <a:t>30/06/2022</a:t>
            </a:fld>
            <a:endParaRPr lang="it-IT"/>
          </a:p>
        </p:txBody>
      </p:sp>
      <p:sp>
        <p:nvSpPr>
          <p:cNvPr id="4" name="Segnaposto immagine diapositiva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93F8C-94D7-5C45-9BF3-A77532F33643}" type="slidenum">
              <a:rPr lang="it-IT" smtClean="0"/>
              <a:t>‹N›</a:t>
            </a:fld>
            <a:endParaRPr lang="it-IT"/>
          </a:p>
        </p:txBody>
      </p:sp>
    </p:spTree>
    <p:extLst>
      <p:ext uri="{BB962C8B-B14F-4D97-AF65-F5344CB8AC3E}">
        <p14:creationId xmlns:p14="http://schemas.microsoft.com/office/powerpoint/2010/main" val="3233165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Una bellissima storia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Dio ci accompagna dalla creazione a «cieli nuovi e terre nuove»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1</a:t>
            </a:fld>
            <a:endParaRPr lang="it-IT"/>
          </a:p>
        </p:txBody>
      </p:sp>
    </p:spTree>
    <p:extLst>
      <p:ext uri="{BB962C8B-B14F-4D97-AF65-F5344CB8AC3E}">
        <p14:creationId xmlns:p14="http://schemas.microsoft.com/office/powerpoint/2010/main" val="3089603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Ancora una volta Dio ha bisogno di qualcuno che lo aiuti, che ascolti la sua voce, di una persona speciale, così “bella” da poter diventare la mamma del Suo Figlio qui in terra. Questa persona sarà Maria.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10</a:t>
            </a:fld>
            <a:endParaRPr lang="it-IT"/>
          </a:p>
        </p:txBody>
      </p:sp>
    </p:spTree>
    <p:extLst>
      <p:ext uri="{BB962C8B-B14F-4D97-AF65-F5344CB8AC3E}">
        <p14:creationId xmlns:p14="http://schemas.microsoft.com/office/powerpoint/2010/main" val="1881332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Una bellissima storia</a:t>
            </a:r>
          </a:p>
          <a:p>
            <a:r>
              <a:rPr lang="it-IT" dirty="0"/>
              <a:t>La Bibbia</a:t>
            </a: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11</a:t>
            </a:fld>
            <a:endParaRPr lang="it-IT"/>
          </a:p>
        </p:txBody>
      </p:sp>
    </p:spTree>
    <p:extLst>
      <p:ext uri="{BB962C8B-B14F-4D97-AF65-F5344CB8AC3E}">
        <p14:creationId xmlns:p14="http://schemas.microsoft.com/office/powerpoint/2010/main" val="4108657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dirty="0">
                <a:effectLst/>
                <a:latin typeface="Arial" panose="020B0604020202020204" pitchFamily="34" charset="0"/>
                <a:ea typeface="Calibri" panose="020F0502020204030204" pitchFamily="34" charset="0"/>
                <a:cs typeface="Times New Roman" panose="02020603050405020304" pitchFamily="18" charset="0"/>
              </a:rPr>
              <a:t>L’annunciazione </a:t>
            </a:r>
            <a:r>
              <a:rPr lang="it-IT" sz="1200" i="1" dirty="0">
                <a:effectLst/>
                <a:latin typeface="Arial" panose="020B0604020202020204" pitchFamily="34" charset="0"/>
                <a:ea typeface="Calibri" panose="020F0502020204030204" pitchFamily="34" charset="0"/>
                <a:cs typeface="Times New Roman" panose="02020603050405020304" pitchFamily="18" charset="0"/>
              </a:rPr>
              <a:t>(Cfr. Lc 1, 26-38)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12</a:t>
            </a:fld>
            <a:endParaRPr lang="it-IT"/>
          </a:p>
        </p:txBody>
      </p:sp>
    </p:spTree>
    <p:extLst>
      <p:ext uri="{BB962C8B-B14F-4D97-AF65-F5344CB8AC3E}">
        <p14:creationId xmlns:p14="http://schemas.microsoft.com/office/powerpoint/2010/main" val="2396054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Siamo a Nazareth, una piccola città della Galilea. Qui abita una fanciulla di nome Maria, che è fidanzata con un uomo di nome Giuseppe.</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13</a:t>
            </a:fld>
            <a:endParaRPr lang="it-IT"/>
          </a:p>
        </p:txBody>
      </p:sp>
    </p:spTree>
    <p:extLst>
      <p:ext uri="{BB962C8B-B14F-4D97-AF65-F5344CB8AC3E}">
        <p14:creationId xmlns:p14="http://schemas.microsoft.com/office/powerpoint/2010/main" val="4219505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Dio manda da lei l’angelo Gabriele che, appena entrato nella sua piccola stanza, le dice: "Ti saluto, Maria, piena di grazia, il Signore è con te”.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14</a:t>
            </a:fld>
            <a:endParaRPr lang="it-IT"/>
          </a:p>
        </p:txBody>
      </p:sp>
    </p:spTree>
    <p:extLst>
      <p:ext uri="{BB962C8B-B14F-4D97-AF65-F5344CB8AC3E}">
        <p14:creationId xmlns:p14="http://schemas.microsoft.com/office/powerpoint/2010/main" val="3065115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Maria è sorpresa: cosa vorrà dire questo saluto?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15</a:t>
            </a:fld>
            <a:endParaRPr lang="it-IT"/>
          </a:p>
        </p:txBody>
      </p:sp>
    </p:spTree>
    <p:extLst>
      <p:ext uri="{BB962C8B-B14F-4D97-AF65-F5344CB8AC3E}">
        <p14:creationId xmlns:p14="http://schemas.microsoft.com/office/powerpoint/2010/main" val="2041580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Ma l’angelo continua: “Non aver paura, Maria, perché hai trovato grazia presso Dio. Dio ti ha pensata. Tu avrai un figlio, e lo chiamerai Gesù. Sarà grande e sarà chiamato Figlio dell’Altissimo. Dio lo farà Re e il suo regno non avrà fine”.</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16</a:t>
            </a:fld>
            <a:endParaRPr lang="it-IT"/>
          </a:p>
        </p:txBody>
      </p:sp>
    </p:spTree>
    <p:extLst>
      <p:ext uri="{BB962C8B-B14F-4D97-AF65-F5344CB8AC3E}">
        <p14:creationId xmlns:p14="http://schemas.microsoft.com/office/powerpoint/2010/main" val="3699257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Allora Maria gli chiede: "Come può avvenire questo? Io non ho marito…".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17</a:t>
            </a:fld>
            <a:endParaRPr lang="it-IT"/>
          </a:p>
        </p:txBody>
      </p:sp>
    </p:spTree>
    <p:extLst>
      <p:ext uri="{BB962C8B-B14F-4D97-AF65-F5344CB8AC3E}">
        <p14:creationId xmlns:p14="http://schemas.microsoft.com/office/powerpoint/2010/main" val="3401879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L’angelo le risponde: "Anche tua cugina Elisabetta sta aspettando un bambino, pur essendo molto anziana. Nulla è impossibile a Dio".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18</a:t>
            </a:fld>
            <a:endParaRPr lang="it-IT"/>
          </a:p>
        </p:txBody>
      </p:sp>
    </p:spTree>
    <p:extLst>
      <p:ext uri="{BB962C8B-B14F-4D97-AF65-F5344CB8AC3E}">
        <p14:creationId xmlns:p14="http://schemas.microsoft.com/office/powerpoint/2010/main" val="1158646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Maria crede a tutto quello che l'angelo le dice: "Ecco la serva del Signore. Avvenga come tu hai detto". L’angelo partì da lei.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19</a:t>
            </a:fld>
            <a:endParaRPr lang="it-IT"/>
          </a:p>
        </p:txBody>
      </p:sp>
    </p:spTree>
    <p:extLst>
      <p:ext uri="{BB962C8B-B14F-4D97-AF65-F5344CB8AC3E}">
        <p14:creationId xmlns:p14="http://schemas.microsoft.com/office/powerpoint/2010/main" val="1206603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1200" dirty="0">
                <a:solidFill>
                  <a:schemeClr val="tx1"/>
                </a:solidFill>
                <a:effectLst/>
                <a:latin typeface="+mn-lt"/>
                <a:ea typeface="+mn-ea"/>
                <a:cs typeface="+mn-cs"/>
              </a:rPr>
              <a:t>L’annunciazione</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2</a:t>
            </a:fld>
            <a:endParaRPr lang="it-IT"/>
          </a:p>
        </p:txBody>
      </p:sp>
    </p:spTree>
    <p:extLst>
      <p:ext uri="{BB962C8B-B14F-4D97-AF65-F5344CB8AC3E}">
        <p14:creationId xmlns:p14="http://schemas.microsoft.com/office/powerpoint/2010/main" val="2141529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dirty="0">
                <a:effectLst/>
                <a:latin typeface="Arial" panose="020B0604020202020204" pitchFamily="34" charset="0"/>
                <a:ea typeface="Calibri" panose="020F0502020204030204" pitchFamily="34" charset="0"/>
                <a:cs typeface="Times New Roman" panose="02020603050405020304" pitchFamily="18" charset="0"/>
              </a:rPr>
              <a:t>Visita a S. Elisabetta </a:t>
            </a:r>
            <a:r>
              <a:rPr lang="it-IT" sz="1200" i="1" dirty="0">
                <a:effectLst/>
                <a:latin typeface="Arial" panose="020B0604020202020204" pitchFamily="34" charset="0"/>
                <a:ea typeface="Calibri" panose="020F0502020204030204" pitchFamily="34" charset="0"/>
                <a:cs typeface="Times New Roman" panose="02020603050405020304" pitchFamily="18" charset="0"/>
              </a:rPr>
              <a:t>(Cfr. Lc 1, 39-56)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20</a:t>
            </a:fld>
            <a:endParaRPr lang="it-IT"/>
          </a:p>
        </p:txBody>
      </p:sp>
    </p:spTree>
    <p:extLst>
      <p:ext uri="{BB962C8B-B14F-4D97-AF65-F5344CB8AC3E}">
        <p14:creationId xmlns:p14="http://schemas.microsoft.com/office/powerpoint/2010/main" val="538691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Maria allora si mette subito in viaggio verso una zona montuosa, dove abita la cugina Elisabetta con il marito Zaccaria.</a:t>
            </a:r>
          </a:p>
          <a:p>
            <a:r>
              <a:rPr lang="it-IT" sz="1200" kern="1200" dirty="0">
                <a:solidFill>
                  <a:schemeClr val="tx1"/>
                </a:solidFill>
                <a:effectLst/>
                <a:latin typeface="+mn-lt"/>
                <a:ea typeface="+mn-ea"/>
                <a:cs typeface="+mn-cs"/>
              </a:rPr>
              <a:t>Appena Maria entra nella casa, Elisabetta le va incontro e le dice, piena di gioia: "Dio ti ha benedetta fra tutte le donne, e benedetto è il bambino che avrai! Perché mai la madre del mio Signore viene a farmi visita? Beata te che hai creduto alle parole del Signore”.</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21</a:t>
            </a:fld>
            <a:endParaRPr lang="it-IT"/>
          </a:p>
        </p:txBody>
      </p:sp>
    </p:spTree>
    <p:extLst>
      <p:ext uri="{BB962C8B-B14F-4D97-AF65-F5344CB8AC3E}">
        <p14:creationId xmlns:p14="http://schemas.microsoft.com/office/powerpoint/2010/main" val="3079776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Allora Maria: "L’anima mia magnifica il Signore, perché nella mia umiltà mi ha scelto… Grandi cose ha fatto in me l’Onnipotente e santo è il suo nome. Di generazione in generazione stende la sua misericordia su quelli che lo amano: ha disperso i superbi e innalzato gli umili; ha ricolmato di beni gli affamati e ha rimandato a mani vuote i ricchi; ha soccorso Israele…come aveva promesso ai nostri Padri ad Abramo e alla sua discendenza”.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22</a:t>
            </a:fld>
            <a:endParaRPr lang="it-IT"/>
          </a:p>
        </p:txBody>
      </p:sp>
    </p:spTree>
    <p:extLst>
      <p:ext uri="{BB962C8B-B14F-4D97-AF65-F5344CB8AC3E}">
        <p14:creationId xmlns:p14="http://schemas.microsoft.com/office/powerpoint/2010/main" val="632726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Maria rimane con Elisabetta per circa tre mesi, poi torna a casa sua.</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23</a:t>
            </a:fld>
            <a:endParaRPr lang="it-IT"/>
          </a:p>
        </p:txBody>
      </p:sp>
    </p:spTree>
    <p:extLst>
      <p:ext uri="{BB962C8B-B14F-4D97-AF65-F5344CB8AC3E}">
        <p14:creationId xmlns:p14="http://schemas.microsoft.com/office/powerpoint/2010/main" val="3598112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Una bellissima storia</a:t>
            </a:r>
          </a:p>
          <a:p>
            <a:r>
              <a:rPr lang="it-IT" dirty="0"/>
              <a:t>La Bibbia</a:t>
            </a: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24</a:t>
            </a:fld>
            <a:endParaRPr lang="it-IT"/>
          </a:p>
        </p:txBody>
      </p:sp>
    </p:spTree>
    <p:extLst>
      <p:ext uri="{BB962C8B-B14F-4D97-AF65-F5344CB8AC3E}">
        <p14:creationId xmlns:p14="http://schemas.microsoft.com/office/powerpoint/2010/main" val="1716683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Anche Maria, come Abramo, dice di sì a Dio. Maria riceve una notizia che ha cambiato il mondo intero.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25</a:t>
            </a:fld>
            <a:endParaRPr lang="it-IT"/>
          </a:p>
        </p:txBody>
      </p:sp>
    </p:spTree>
    <p:extLst>
      <p:ext uri="{BB962C8B-B14F-4D97-AF65-F5344CB8AC3E}">
        <p14:creationId xmlns:p14="http://schemas.microsoft.com/office/powerpoint/2010/main" val="2223698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Quando diciamo Sì a Dio e seguiamo quanto ci chiede di fare, possono accadere cose belle non solo per noi, ma anche per gli altri.</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26</a:t>
            </a:fld>
            <a:endParaRPr lang="it-IT"/>
          </a:p>
        </p:txBody>
      </p:sp>
    </p:spTree>
    <p:extLst>
      <p:ext uri="{BB962C8B-B14F-4D97-AF65-F5344CB8AC3E}">
        <p14:creationId xmlns:p14="http://schemas.microsoft.com/office/powerpoint/2010/main" val="1945148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Il "sì" di Maria ha permesso a Dio di farci un grandissimo dono </a:t>
            </a:r>
            <a:r>
              <a:rPr lang="it-IT" sz="1200" i="1" kern="1200" baseline="30000" dirty="0">
                <a:solidFill>
                  <a:schemeClr val="tx1"/>
                </a:solidFill>
                <a:effectLst/>
                <a:latin typeface="+mn-lt"/>
                <a:ea typeface="+mn-ea"/>
                <a:cs typeface="+mn-cs"/>
              </a:rPr>
              <a:t>1</a:t>
            </a:r>
            <a:r>
              <a:rPr lang="it-IT" sz="1200" i="1" kern="1200" dirty="0">
                <a:solidFill>
                  <a:schemeClr val="tx1"/>
                </a:solidFill>
                <a:effectLst/>
                <a:latin typeface="+mn-lt"/>
                <a:ea typeface="+mn-ea"/>
                <a:cs typeface="+mn-cs"/>
              </a:rPr>
              <a:t>.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27</a:t>
            </a:fld>
            <a:endParaRPr lang="it-IT"/>
          </a:p>
        </p:txBody>
      </p:sp>
    </p:spTree>
    <p:extLst>
      <p:ext uri="{BB962C8B-B14F-4D97-AF65-F5344CB8AC3E}">
        <p14:creationId xmlns:p14="http://schemas.microsoft.com/office/powerpoint/2010/main" val="2489418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Viviamo così:</a:t>
            </a:r>
          </a:p>
        </p:txBody>
      </p:sp>
      <p:sp>
        <p:nvSpPr>
          <p:cNvPr id="4" name="Segnaposto numero diapositiva 3"/>
          <p:cNvSpPr>
            <a:spLocks noGrp="1"/>
          </p:cNvSpPr>
          <p:nvPr>
            <p:ph type="sldNum" sz="quarter" idx="5"/>
          </p:nvPr>
        </p:nvSpPr>
        <p:spPr/>
        <p:txBody>
          <a:bodyPr/>
          <a:lstStyle/>
          <a:p>
            <a:fld id="{30293F8C-94D7-5C45-9BF3-A77532F33643}" type="slidenum">
              <a:rPr lang="it-IT" smtClean="0"/>
              <a:t>28</a:t>
            </a:fld>
            <a:endParaRPr lang="it-IT"/>
          </a:p>
        </p:txBody>
      </p:sp>
    </p:spTree>
    <p:extLst>
      <p:ext uri="{BB962C8B-B14F-4D97-AF65-F5344CB8AC3E}">
        <p14:creationId xmlns:p14="http://schemas.microsoft.com/office/powerpoint/2010/main" val="2048227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i="1" kern="1200" dirty="0">
                <a:solidFill>
                  <a:schemeClr val="tx1"/>
                </a:solidFill>
                <a:effectLst/>
                <a:latin typeface="+mn-lt"/>
                <a:ea typeface="+mn-ea"/>
                <a:cs typeface="+mn-cs"/>
              </a:rPr>
              <a:t>“Ecco sono la serva del Signore, avvenga di me come tu hai detto” (Cfr. Lc 1,38)</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29</a:t>
            </a:fld>
            <a:endParaRPr lang="it-IT"/>
          </a:p>
        </p:txBody>
      </p:sp>
    </p:spTree>
    <p:extLst>
      <p:ext uri="{BB962C8B-B14F-4D97-AF65-F5344CB8AC3E}">
        <p14:creationId xmlns:p14="http://schemas.microsoft.com/office/powerpoint/2010/main" val="3766856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Il “sì” di Maria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3</a:t>
            </a:fld>
            <a:endParaRPr lang="it-IT"/>
          </a:p>
        </p:txBody>
      </p:sp>
    </p:spTree>
    <p:extLst>
      <p:ext uri="{BB962C8B-B14F-4D97-AF65-F5344CB8AC3E}">
        <p14:creationId xmlns:p14="http://schemas.microsoft.com/office/powerpoint/2010/main" val="3366709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i="1" dirty="0">
                <a:effectLst/>
                <a:latin typeface="Arial" panose="020B0604020202020204" pitchFamily="34" charset="0"/>
                <a:ea typeface="Calibri" panose="020F0502020204030204" pitchFamily="34" charset="0"/>
                <a:cs typeface="Times New Roman" panose="02020603050405020304" pitchFamily="18" charset="0"/>
              </a:rPr>
              <a:t>“Diciamo sempre sì a Dio come Maria! </a:t>
            </a:r>
            <a:r>
              <a:rPr lang="it-IT" sz="1200" b="1" i="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Chiara” </a:t>
            </a:r>
            <a:r>
              <a:rPr lang="it-IT" sz="1200" dirty="0">
                <a:effectLst/>
                <a:latin typeface="Arial" panose="020B0604020202020204" pitchFamily="34" charset="0"/>
                <a:ea typeface="Calibri" panose="020F0502020204030204" pitchFamily="34" charset="0"/>
                <a:cs typeface="Times New Roman" panose="02020603050405020304" pitchFamily="18" charset="0"/>
              </a:rPr>
              <a:t>(C. Lubich, in Gen4 n. 5 maggio 1981, p.7)</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30</a:t>
            </a:fld>
            <a:endParaRPr lang="it-IT"/>
          </a:p>
        </p:txBody>
      </p:sp>
    </p:spTree>
    <p:extLst>
      <p:ext uri="{BB962C8B-B14F-4D97-AF65-F5344CB8AC3E}">
        <p14:creationId xmlns:p14="http://schemas.microsoft.com/office/powerpoint/2010/main" val="4107100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dirty="0">
                <a:effectLst/>
                <a:latin typeface="Arial" panose="020B0604020202020204" pitchFamily="34" charset="0"/>
                <a:ea typeface="Calibri" panose="020F0502020204030204" pitchFamily="34" charset="0"/>
                <a:cs typeface="Times New Roman" panose="02020603050405020304" pitchFamily="18" charset="0"/>
              </a:rPr>
              <a:t>… e la mamma le sorride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err="1">
                <a:solidFill>
                  <a:schemeClr val="tx1"/>
                </a:solidFill>
                <a:effectLst/>
                <a:latin typeface="+mn-lt"/>
                <a:ea typeface="+mn-ea"/>
                <a:cs typeface="+mn-cs"/>
              </a:rPr>
              <a:t>Naiga</a:t>
            </a:r>
            <a:r>
              <a:rPr lang="it-IT" sz="1200" kern="1200" dirty="0">
                <a:solidFill>
                  <a:schemeClr val="tx1"/>
                </a:solidFill>
                <a:effectLst/>
                <a:latin typeface="+mn-lt"/>
                <a:ea typeface="+mn-ea"/>
                <a:cs typeface="+mn-cs"/>
              </a:rPr>
              <a:t>, abita in Africa, in un piccolo villaggio in mezzo alla foresta. Sono le 6 del mattino.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31</a:t>
            </a:fld>
            <a:endParaRPr lang="it-IT"/>
          </a:p>
        </p:txBody>
      </p:sp>
    </p:spTree>
    <p:extLst>
      <p:ext uri="{BB962C8B-B14F-4D97-AF65-F5344CB8AC3E}">
        <p14:creationId xmlns:p14="http://schemas.microsoft.com/office/powerpoint/2010/main" val="887190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err="1">
                <a:solidFill>
                  <a:schemeClr val="tx1"/>
                </a:solidFill>
                <a:effectLst/>
                <a:latin typeface="+mn-lt"/>
                <a:ea typeface="+mn-ea"/>
                <a:cs typeface="+mn-cs"/>
              </a:rPr>
              <a:t>Naiga</a:t>
            </a:r>
            <a:r>
              <a:rPr lang="it-IT" sz="1200" kern="1200" dirty="0">
                <a:solidFill>
                  <a:schemeClr val="tx1"/>
                </a:solidFill>
                <a:effectLst/>
                <a:latin typeface="+mn-lt"/>
                <a:ea typeface="+mn-ea"/>
                <a:cs typeface="+mn-cs"/>
              </a:rPr>
              <a:t> si è appena svegliata: apre la tendina della finestra e vede la mamma andare al mercato. Fa un lungo sbadiglio e poi chiude gli occhi e dice: "Gesù, oggi ti voglio fare felice".</a:t>
            </a: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32</a:t>
            </a:fld>
            <a:endParaRPr lang="it-IT"/>
          </a:p>
        </p:txBody>
      </p:sp>
    </p:spTree>
    <p:extLst>
      <p:ext uri="{BB962C8B-B14F-4D97-AF65-F5344CB8AC3E}">
        <p14:creationId xmlns:p14="http://schemas.microsoft.com/office/powerpoint/2010/main" val="25562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Si lava, si veste e corre da Pierre, il suo fratellino; ma Pierre sta ancora dormendo.</a:t>
            </a: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33</a:t>
            </a:fld>
            <a:endParaRPr lang="it-IT"/>
          </a:p>
        </p:txBody>
      </p:sp>
    </p:spTree>
    <p:extLst>
      <p:ext uri="{BB962C8B-B14F-4D97-AF65-F5344CB8AC3E}">
        <p14:creationId xmlns:p14="http://schemas.microsoft.com/office/powerpoint/2010/main" val="3313540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Mentre va in cucina per fare colazione, vede in un angolo la scopa.</a:t>
            </a: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34</a:t>
            </a:fld>
            <a:endParaRPr lang="it-IT"/>
          </a:p>
        </p:txBody>
      </p:sp>
    </p:spTree>
    <p:extLst>
      <p:ext uri="{BB962C8B-B14F-4D97-AF65-F5344CB8AC3E}">
        <p14:creationId xmlns:p14="http://schemas.microsoft.com/office/powerpoint/2010/main" val="2783223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"Potrei spazzare la cucina - pensa </a:t>
            </a:r>
            <a:r>
              <a:rPr lang="it-IT" sz="1200" kern="1200" dirty="0" err="1">
                <a:solidFill>
                  <a:schemeClr val="tx1"/>
                </a:solidFill>
                <a:effectLst/>
                <a:latin typeface="+mn-lt"/>
                <a:ea typeface="+mn-ea"/>
                <a:cs typeface="+mn-cs"/>
              </a:rPr>
              <a:t>Naiga</a:t>
            </a:r>
            <a:r>
              <a:rPr lang="it-IT" sz="1200" kern="1200" dirty="0">
                <a:solidFill>
                  <a:schemeClr val="tx1"/>
                </a:solidFill>
                <a:effectLst/>
                <a:latin typeface="+mn-lt"/>
                <a:ea typeface="+mn-ea"/>
                <a:cs typeface="+mn-cs"/>
              </a:rPr>
              <a:t> - così non lo dovrà fare la mamma, quando torna".</a:t>
            </a: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35</a:t>
            </a:fld>
            <a:endParaRPr lang="it-IT"/>
          </a:p>
        </p:txBody>
      </p:sp>
    </p:spTree>
    <p:extLst>
      <p:ext uri="{BB962C8B-B14F-4D97-AF65-F5344CB8AC3E}">
        <p14:creationId xmlns:p14="http://schemas.microsoft.com/office/powerpoint/2010/main" val="2240652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Mentre sta spazzando, entra la mamma con la spesa. Le sorride e le regala una banana che a </a:t>
            </a:r>
            <a:r>
              <a:rPr lang="it-IT" sz="1200" kern="1200" dirty="0" err="1">
                <a:solidFill>
                  <a:schemeClr val="tx1"/>
                </a:solidFill>
                <a:effectLst/>
                <a:latin typeface="+mn-lt"/>
                <a:ea typeface="+mn-ea"/>
                <a:cs typeface="+mn-cs"/>
              </a:rPr>
              <a:t>Naiga</a:t>
            </a:r>
            <a:r>
              <a:rPr lang="it-IT" sz="1200" kern="1200" dirty="0">
                <a:solidFill>
                  <a:schemeClr val="tx1"/>
                </a:solidFill>
                <a:effectLst/>
                <a:latin typeface="+mn-lt"/>
                <a:ea typeface="+mn-ea"/>
                <a:cs typeface="+mn-cs"/>
              </a:rPr>
              <a:t> piace molto. </a:t>
            </a: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36</a:t>
            </a:fld>
            <a:endParaRPr lang="it-IT"/>
          </a:p>
        </p:txBody>
      </p:sp>
    </p:spTree>
    <p:extLst>
      <p:ext uri="{BB962C8B-B14F-4D97-AF65-F5344CB8AC3E}">
        <p14:creationId xmlns:p14="http://schemas.microsoft.com/office/powerpoint/2010/main" val="1696179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Viviamo così:</a:t>
            </a:r>
          </a:p>
        </p:txBody>
      </p:sp>
      <p:sp>
        <p:nvSpPr>
          <p:cNvPr id="4" name="Segnaposto numero diapositiva 3"/>
          <p:cNvSpPr>
            <a:spLocks noGrp="1"/>
          </p:cNvSpPr>
          <p:nvPr>
            <p:ph type="sldNum" sz="quarter" idx="5"/>
          </p:nvPr>
        </p:nvSpPr>
        <p:spPr/>
        <p:txBody>
          <a:bodyPr/>
          <a:lstStyle/>
          <a:p>
            <a:fld id="{30293F8C-94D7-5C45-9BF3-A77532F33643}" type="slidenum">
              <a:rPr lang="it-IT" smtClean="0"/>
              <a:t>37</a:t>
            </a:fld>
            <a:endParaRPr lang="it-IT"/>
          </a:p>
        </p:txBody>
      </p:sp>
    </p:spTree>
    <p:extLst>
      <p:ext uri="{BB962C8B-B14F-4D97-AF65-F5344CB8AC3E}">
        <p14:creationId xmlns:p14="http://schemas.microsoft.com/office/powerpoint/2010/main" val="3603704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1" kern="1200" dirty="0">
                <a:solidFill>
                  <a:schemeClr val="tx1"/>
                </a:solidFill>
                <a:effectLst/>
                <a:latin typeface="+mn-lt"/>
                <a:ea typeface="+mn-ea"/>
                <a:cs typeface="+mn-cs"/>
              </a:rPr>
              <a:t>“Ecco sono la serva del Signore, avvenga di me come tu hai detto” (Cfr. Lc 1,38</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38</a:t>
            </a:fld>
            <a:endParaRPr lang="it-IT"/>
          </a:p>
        </p:txBody>
      </p:sp>
    </p:spTree>
    <p:extLst>
      <p:ext uri="{BB962C8B-B14F-4D97-AF65-F5344CB8AC3E}">
        <p14:creationId xmlns:p14="http://schemas.microsoft.com/office/powerpoint/2010/main" val="39983056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i="1" dirty="0">
                <a:effectLst/>
                <a:latin typeface="Arial" panose="020B0604020202020204" pitchFamily="34" charset="0"/>
                <a:ea typeface="Calibri" panose="020F0502020204030204" pitchFamily="34" charset="0"/>
                <a:cs typeface="Times New Roman" panose="02020603050405020304" pitchFamily="18" charset="0"/>
              </a:rPr>
              <a:t>“Diciamo sempre sì a Dio come Maria! </a:t>
            </a:r>
            <a:r>
              <a:rPr lang="it-IT" sz="1200" b="1" i="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Chiara” </a:t>
            </a:r>
            <a:r>
              <a:rPr lang="it-IT" sz="1200" dirty="0">
                <a:effectLst/>
                <a:latin typeface="Arial" panose="020B0604020202020204" pitchFamily="34" charset="0"/>
                <a:ea typeface="Calibri" panose="020F0502020204030204" pitchFamily="34" charset="0"/>
                <a:cs typeface="Times New Roman" panose="02020603050405020304" pitchFamily="18" charset="0"/>
              </a:rPr>
              <a:t>(C. Lubich, in Gen4 n. 5 maggio 1981, p.7)</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39</a:t>
            </a:fld>
            <a:endParaRPr lang="it-IT"/>
          </a:p>
        </p:txBody>
      </p:sp>
    </p:spTree>
    <p:extLst>
      <p:ext uri="{BB962C8B-B14F-4D97-AF65-F5344CB8AC3E}">
        <p14:creationId xmlns:p14="http://schemas.microsoft.com/office/powerpoint/2010/main" val="707262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i="1" kern="1200" dirty="0">
                <a:solidFill>
                  <a:schemeClr val="tx1"/>
                </a:solidFill>
                <a:effectLst/>
                <a:latin typeface="+mn-lt"/>
                <a:ea typeface="+mn-ea"/>
                <a:cs typeface="+mn-cs"/>
              </a:rPr>
              <a:t>Abramo, Mosè e tanti altri, hanno ascoltato la voce di Dio e hanno fatto quanto Lui chiedeva</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4</a:t>
            </a:fld>
            <a:endParaRPr lang="it-IT"/>
          </a:p>
        </p:txBody>
      </p:sp>
    </p:spTree>
    <p:extLst>
      <p:ext uri="{BB962C8B-B14F-4D97-AF65-F5344CB8AC3E}">
        <p14:creationId xmlns:p14="http://schemas.microsoft.com/office/powerpoint/2010/main" val="3469865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1200" dirty="0">
                <a:solidFill>
                  <a:schemeClr val="tx1"/>
                </a:solidFill>
                <a:effectLst/>
                <a:latin typeface="+mn-lt"/>
                <a:ea typeface="+mn-ea"/>
                <a:cs typeface="+mn-cs"/>
              </a:rPr>
              <a:t>«Ho detto di sì!»</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Filippo oggi si è svegliato con un po' di mal di denti. Si alza e va in cucina. La mamma sta preparando la colazione. Filippo le dice: "Mamma, oggi non posso andare all'asilo, mi fa male un dente!".</a:t>
            </a: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40</a:t>
            </a:fld>
            <a:endParaRPr lang="it-IT"/>
          </a:p>
        </p:txBody>
      </p:sp>
    </p:spTree>
    <p:extLst>
      <p:ext uri="{BB962C8B-B14F-4D97-AF65-F5344CB8AC3E}">
        <p14:creationId xmlns:p14="http://schemas.microsoft.com/office/powerpoint/2010/main" val="2843994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"Fammi vedere" dice la mamma. Lo guarda e dice: "Non è una cosa molto grave. Oggi telefono al dentista per chiedere quando possiamo andare da lui per una visita”.</a:t>
            </a: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41</a:t>
            </a:fld>
            <a:endParaRPr lang="it-IT"/>
          </a:p>
        </p:txBody>
      </p:sp>
    </p:spTree>
    <p:extLst>
      <p:ext uri="{BB962C8B-B14F-4D97-AF65-F5344CB8AC3E}">
        <p14:creationId xmlns:p14="http://schemas.microsoft.com/office/powerpoint/2010/main" val="21020914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Poi prende una pastiglia dal cassetto delle medicine e la dà a Filippo: "Vedrai che il dolore ti passa subito! Su, preparati per andare all'asilo!".</a:t>
            </a: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42</a:t>
            </a:fld>
            <a:endParaRPr lang="it-IT"/>
          </a:p>
        </p:txBody>
      </p:sp>
    </p:spTree>
    <p:extLst>
      <p:ext uri="{BB962C8B-B14F-4D97-AF65-F5344CB8AC3E}">
        <p14:creationId xmlns:p14="http://schemas.microsoft.com/office/powerpoint/2010/main" val="791288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Ma Filippo, quella mattina non ne ha proprio voglia: "No! Non ci voglio andare, voglio stare a casa!". La mamma si fa seria.</a:t>
            </a: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43</a:t>
            </a:fld>
            <a:endParaRPr lang="it-IT"/>
          </a:p>
        </p:txBody>
      </p:sp>
    </p:spTree>
    <p:extLst>
      <p:ext uri="{BB962C8B-B14F-4D97-AF65-F5344CB8AC3E}">
        <p14:creationId xmlns:p14="http://schemas.microsoft.com/office/powerpoint/2010/main" val="2230879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Filippo allora pensa: "Ma sì, ci vado. Così faccio contenta la mamma!" ed entra nel bagno per lavarsi.</a:t>
            </a: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44</a:t>
            </a:fld>
            <a:endParaRPr lang="it-IT"/>
          </a:p>
        </p:txBody>
      </p:sp>
    </p:spTree>
    <p:extLst>
      <p:ext uri="{BB962C8B-B14F-4D97-AF65-F5344CB8AC3E}">
        <p14:creationId xmlns:p14="http://schemas.microsoft.com/office/powerpoint/2010/main" val="1423780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Si veste, fa colazione e via di corsa all'asilo. Filippo si sente felice perché ha detto "Sì" e ha visto la mamma contenta.</a:t>
            </a: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45</a:t>
            </a:fld>
            <a:endParaRPr lang="it-IT"/>
          </a:p>
        </p:txBody>
      </p:sp>
    </p:spTree>
    <p:extLst>
      <p:ext uri="{BB962C8B-B14F-4D97-AF65-F5344CB8AC3E}">
        <p14:creationId xmlns:p14="http://schemas.microsoft.com/office/powerpoint/2010/main" val="3944398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Appena arriva all'asilo, il dente non gli fa più male e corre a giocare con tutti gli altri bambini.</a:t>
            </a: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46</a:t>
            </a:fld>
            <a:endParaRPr lang="it-IT"/>
          </a:p>
        </p:txBody>
      </p:sp>
    </p:spTree>
    <p:extLst>
      <p:ext uri="{BB962C8B-B14F-4D97-AF65-F5344CB8AC3E}">
        <p14:creationId xmlns:p14="http://schemas.microsoft.com/office/powerpoint/2010/main" val="12123554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Note</a:t>
            </a:r>
            <a:endParaRPr lang="it-IT" sz="1200" kern="1200" dirty="0">
              <a:solidFill>
                <a:schemeClr val="tx1"/>
              </a:solidFill>
              <a:effectLst/>
              <a:latin typeface="+mn-lt"/>
              <a:ea typeface="+mn-ea"/>
              <a:cs typeface="+mn-cs"/>
            </a:endParaRPr>
          </a:p>
          <a:p>
            <a:r>
              <a:rPr lang="it-IT" sz="1200" i="1" kern="1200" baseline="30000" dirty="0">
                <a:solidFill>
                  <a:schemeClr val="tx1"/>
                </a:solidFill>
                <a:effectLst/>
                <a:latin typeface="+mn-lt"/>
                <a:ea typeface="+mn-ea"/>
                <a:cs typeface="+mn-cs"/>
              </a:rPr>
              <a:t>1- </a:t>
            </a:r>
            <a:r>
              <a:rPr lang="it-IT" sz="1200" i="1" kern="1200" dirty="0">
                <a:solidFill>
                  <a:schemeClr val="tx1"/>
                </a:solidFill>
                <a:effectLst/>
                <a:latin typeface="+mn-lt"/>
                <a:ea typeface="+mn-ea"/>
                <a:cs typeface="+mn-cs"/>
              </a:rPr>
              <a:t>“Maria può essere vista come un esempio di fede in quanto ha accolto la parola dell'angelo ed è stata fedele a suo figlio fino alla fine.” (Testo originale: “Marie </a:t>
            </a:r>
            <a:r>
              <a:rPr lang="it-IT" sz="1200" i="1" kern="1200" dirty="0" err="1">
                <a:solidFill>
                  <a:schemeClr val="tx1"/>
                </a:solidFill>
                <a:effectLst/>
                <a:latin typeface="+mn-lt"/>
                <a:ea typeface="+mn-ea"/>
                <a:cs typeface="+mn-cs"/>
              </a:rPr>
              <a:t>peut</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être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considérée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comme</a:t>
            </a:r>
            <a:r>
              <a:rPr lang="it-IT" sz="1200" i="1" kern="1200" dirty="0">
                <a:solidFill>
                  <a:schemeClr val="tx1"/>
                </a:solidFill>
                <a:effectLst/>
                <a:latin typeface="+mn-lt"/>
                <a:ea typeface="+mn-ea"/>
                <a:cs typeface="+mn-cs"/>
              </a:rPr>
              <a:t> un </a:t>
            </a:r>
            <a:r>
              <a:rPr lang="it-IT" sz="1200" i="1" kern="1200" dirty="0" err="1">
                <a:solidFill>
                  <a:schemeClr val="tx1"/>
                </a:solidFill>
                <a:effectLst/>
                <a:latin typeface="+mn-lt"/>
                <a:ea typeface="+mn-ea"/>
                <a:cs typeface="+mn-cs"/>
              </a:rPr>
              <a:t>exemple</a:t>
            </a:r>
            <a:r>
              <a:rPr lang="it-IT" sz="1200" i="1" kern="1200" dirty="0">
                <a:solidFill>
                  <a:schemeClr val="tx1"/>
                </a:solidFill>
                <a:effectLst/>
                <a:latin typeface="+mn-lt"/>
                <a:ea typeface="+mn-ea"/>
                <a:cs typeface="+mn-cs"/>
              </a:rPr>
              <a:t> de </a:t>
            </a:r>
            <a:r>
              <a:rPr lang="it-IT" sz="1200" i="1" kern="1200" dirty="0" err="1">
                <a:solidFill>
                  <a:schemeClr val="tx1"/>
                </a:solidFill>
                <a:effectLst/>
                <a:latin typeface="+mn-lt"/>
                <a:ea typeface="+mn-ea"/>
                <a:cs typeface="+mn-cs"/>
              </a:rPr>
              <a:t>foi</a:t>
            </a:r>
            <a:r>
              <a:rPr lang="it-IT" sz="1200" i="1" kern="1200" dirty="0">
                <a:solidFill>
                  <a:schemeClr val="tx1"/>
                </a:solidFill>
                <a:effectLst/>
                <a:latin typeface="+mn-lt"/>
                <a:ea typeface="+mn-ea"/>
                <a:cs typeface="+mn-cs"/>
              </a:rPr>
              <a:t> en ce </a:t>
            </a:r>
            <a:r>
              <a:rPr lang="it-IT" sz="1200" i="1" kern="1200" dirty="0" err="1">
                <a:solidFill>
                  <a:schemeClr val="tx1"/>
                </a:solidFill>
                <a:effectLst/>
                <a:latin typeface="+mn-lt"/>
                <a:ea typeface="+mn-ea"/>
                <a:cs typeface="+mn-cs"/>
              </a:rPr>
              <a:t>qu’elle</a:t>
            </a:r>
            <a:r>
              <a:rPr lang="it-IT" sz="1200" i="1" kern="1200" dirty="0">
                <a:solidFill>
                  <a:schemeClr val="tx1"/>
                </a:solidFill>
                <a:effectLst/>
                <a:latin typeface="+mn-lt"/>
                <a:ea typeface="+mn-ea"/>
                <a:cs typeface="+mn-cs"/>
              </a:rPr>
              <a:t> a </a:t>
            </a:r>
            <a:r>
              <a:rPr lang="it-IT" sz="1200" i="1" kern="1200" dirty="0" err="1">
                <a:solidFill>
                  <a:schemeClr val="tx1"/>
                </a:solidFill>
                <a:effectLst/>
                <a:latin typeface="+mn-lt"/>
                <a:ea typeface="+mn-ea"/>
                <a:cs typeface="+mn-cs"/>
              </a:rPr>
              <a:t>accueilli</a:t>
            </a:r>
            <a:r>
              <a:rPr lang="it-IT" sz="1200" i="1" kern="1200" dirty="0">
                <a:solidFill>
                  <a:schemeClr val="tx1"/>
                </a:solidFill>
                <a:effectLst/>
                <a:latin typeface="+mn-lt"/>
                <a:ea typeface="+mn-ea"/>
                <a:cs typeface="+mn-cs"/>
              </a:rPr>
              <a:t> la parole de l’ange et </a:t>
            </a:r>
            <a:r>
              <a:rPr lang="it-IT" sz="1200" i="1" kern="1200" dirty="0" err="1">
                <a:solidFill>
                  <a:schemeClr val="tx1"/>
                </a:solidFill>
                <a:effectLst/>
                <a:latin typeface="+mn-lt"/>
                <a:ea typeface="+mn-ea"/>
                <a:cs typeface="+mn-cs"/>
              </a:rPr>
              <a:t>qu’elle</a:t>
            </a:r>
            <a:r>
              <a:rPr lang="it-IT" sz="1200" i="1" kern="1200" dirty="0">
                <a:solidFill>
                  <a:schemeClr val="tx1"/>
                </a:solidFill>
                <a:effectLst/>
                <a:latin typeface="+mn-lt"/>
                <a:ea typeface="+mn-ea"/>
                <a:cs typeface="+mn-cs"/>
              </a:rPr>
              <a:t> a </a:t>
            </a:r>
            <a:r>
              <a:rPr lang="it-IT" sz="1200" i="1" kern="1200" dirty="0" err="1">
                <a:solidFill>
                  <a:schemeClr val="tx1"/>
                </a:solidFill>
                <a:effectLst/>
                <a:latin typeface="+mn-lt"/>
                <a:ea typeface="+mn-ea"/>
                <a:cs typeface="+mn-cs"/>
              </a:rPr>
              <a:t>été</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fidèle</a:t>
            </a:r>
            <a:r>
              <a:rPr lang="it-IT" sz="1200" i="1" kern="1200" dirty="0">
                <a:solidFill>
                  <a:schemeClr val="tx1"/>
                </a:solidFill>
                <a:effectLst/>
                <a:latin typeface="+mn-lt"/>
                <a:ea typeface="+mn-ea"/>
                <a:cs typeface="+mn-cs"/>
              </a:rPr>
              <a:t> à son </a:t>
            </a:r>
            <a:r>
              <a:rPr lang="it-IT" sz="1200" i="1" kern="1200" dirty="0" err="1">
                <a:solidFill>
                  <a:schemeClr val="tx1"/>
                </a:solidFill>
                <a:effectLst/>
                <a:latin typeface="+mn-lt"/>
                <a:ea typeface="+mn-ea"/>
                <a:cs typeface="+mn-cs"/>
              </a:rPr>
              <a:t>fils</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jusqu’au</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bout</a:t>
            </a:r>
            <a:r>
              <a:rPr lang="it-IT" sz="1200" i="1" kern="1200" dirty="0">
                <a:solidFill>
                  <a:schemeClr val="tx1"/>
                </a:solidFill>
                <a:effectLst/>
                <a:latin typeface="+mn-lt"/>
                <a:ea typeface="+mn-ea"/>
                <a:cs typeface="+mn-cs"/>
              </a:rPr>
              <a:t>.”- Tradotto dal libro di </a:t>
            </a:r>
            <a:r>
              <a:rPr lang="it-IT" sz="1200" i="1" kern="1200" dirty="0" err="1">
                <a:solidFill>
                  <a:schemeClr val="tx1"/>
                </a:solidFill>
                <a:effectLst/>
                <a:latin typeface="+mn-lt"/>
                <a:ea typeface="+mn-ea"/>
                <a:cs typeface="+mn-cs"/>
              </a:rPr>
              <a:t>Nouis</a:t>
            </a:r>
            <a:r>
              <a:rPr lang="it-IT" sz="1200" i="1" kern="1200" dirty="0">
                <a:solidFill>
                  <a:schemeClr val="tx1"/>
                </a:solidFill>
                <a:effectLst/>
                <a:latin typeface="+mn-lt"/>
                <a:ea typeface="+mn-ea"/>
                <a:cs typeface="+mn-cs"/>
              </a:rPr>
              <a:t>, Antoine. Un </a:t>
            </a:r>
            <a:r>
              <a:rPr lang="it-IT" sz="1200" i="1" kern="1200" dirty="0" err="1">
                <a:solidFill>
                  <a:schemeClr val="tx1"/>
                </a:solidFill>
                <a:effectLst/>
                <a:latin typeface="+mn-lt"/>
                <a:ea typeface="+mn-ea"/>
                <a:cs typeface="+mn-cs"/>
              </a:rPr>
              <a:t>catéchisme</a:t>
            </a:r>
            <a:r>
              <a:rPr lang="it-IT" sz="1200" i="1" kern="1200" dirty="0">
                <a:solidFill>
                  <a:schemeClr val="tx1"/>
                </a:solidFill>
                <a:effectLst/>
                <a:latin typeface="+mn-lt"/>
                <a:ea typeface="+mn-ea"/>
                <a:cs typeface="+mn-cs"/>
              </a:rPr>
              <a:t> </a:t>
            </a:r>
            <a:r>
              <a:rPr lang="it-IT" sz="1200" i="1" kern="1200" dirty="0" err="1">
                <a:solidFill>
                  <a:schemeClr val="tx1"/>
                </a:solidFill>
                <a:effectLst/>
                <a:latin typeface="+mn-lt"/>
                <a:ea typeface="+mn-ea"/>
                <a:cs typeface="+mn-cs"/>
              </a:rPr>
              <a:t>protestant</a:t>
            </a:r>
            <a:r>
              <a:rPr lang="it-IT" sz="1200" i="1" kern="1200" dirty="0">
                <a:solidFill>
                  <a:schemeClr val="tx1"/>
                </a:solidFill>
                <a:effectLst/>
                <a:latin typeface="+mn-lt"/>
                <a:ea typeface="+mn-ea"/>
                <a:cs typeface="+mn-cs"/>
              </a:rPr>
              <a:t>, Lyon: </a:t>
            </a:r>
            <a:r>
              <a:rPr lang="it-IT" sz="1200" i="1" kern="1200" dirty="0" err="1">
                <a:solidFill>
                  <a:schemeClr val="tx1"/>
                </a:solidFill>
                <a:effectLst/>
                <a:latin typeface="+mn-lt"/>
                <a:ea typeface="+mn-ea"/>
                <a:cs typeface="+mn-cs"/>
              </a:rPr>
              <a:t>Olivétan</a:t>
            </a:r>
            <a:r>
              <a:rPr lang="it-IT" sz="1200" i="1" kern="1200" dirty="0">
                <a:solidFill>
                  <a:schemeClr val="tx1"/>
                </a:solidFill>
                <a:effectLst/>
                <a:latin typeface="+mn-lt"/>
                <a:ea typeface="+mn-ea"/>
                <a:cs typeface="+mn-cs"/>
              </a:rPr>
              <a:t>; Lausanne: OPEC, 2010, </a:t>
            </a:r>
            <a:r>
              <a:rPr lang="it-IT" sz="1200" i="1" kern="1200" dirty="0" err="1">
                <a:solidFill>
                  <a:schemeClr val="tx1"/>
                </a:solidFill>
                <a:effectLst/>
                <a:latin typeface="+mn-lt"/>
                <a:ea typeface="+mn-ea"/>
                <a:cs typeface="+mn-cs"/>
              </a:rPr>
              <a:t>p</a:t>
            </a:r>
            <a:r>
              <a:rPr lang="it-IT" sz="1200" i="1" kern="1200" dirty="0">
                <a:solidFill>
                  <a:schemeClr val="tx1"/>
                </a:solidFill>
                <a:effectLst/>
                <a:latin typeface="+mn-lt"/>
                <a:ea typeface="+mn-ea"/>
                <a:cs typeface="+mn-cs"/>
              </a:rPr>
              <a:t> 113.) </a:t>
            </a:r>
            <a:endParaRPr lang="it-IT" sz="1200" kern="1200" dirty="0">
              <a:solidFill>
                <a:schemeClr val="tx1"/>
              </a:solidFill>
              <a:effectLst/>
              <a:latin typeface="+mn-lt"/>
              <a:ea typeface="+mn-ea"/>
              <a:cs typeface="+mn-cs"/>
            </a:endParaRPr>
          </a:p>
          <a:p>
            <a:r>
              <a:rPr lang="it-IT" sz="1200" i="1" kern="1200" dirty="0">
                <a:solidFill>
                  <a:schemeClr val="tx1"/>
                </a:solidFill>
                <a:effectLst/>
                <a:latin typeface="+mn-lt"/>
                <a:ea typeface="+mn-ea"/>
                <a:cs typeface="+mn-cs"/>
              </a:rPr>
              <a:t>- Alcuni spunti dalla ricchezza della teologia delle </a:t>
            </a:r>
            <a:r>
              <a:rPr lang="it-IT" sz="1200" b="1" i="1" kern="1200" dirty="0">
                <a:solidFill>
                  <a:schemeClr val="tx1"/>
                </a:solidFill>
                <a:effectLst/>
                <a:latin typeface="+mn-lt"/>
                <a:ea typeface="+mn-ea"/>
                <a:cs typeface="+mn-cs"/>
              </a:rPr>
              <a:t>Chiese ortodosse orientali </a:t>
            </a:r>
            <a:r>
              <a:rPr lang="it-IT" sz="1200" i="1" kern="1200" dirty="0">
                <a:solidFill>
                  <a:schemeClr val="tx1"/>
                </a:solidFill>
                <a:effectLst/>
                <a:latin typeface="+mn-lt"/>
                <a:ea typeface="+mn-ea"/>
                <a:cs typeface="+mn-cs"/>
              </a:rPr>
              <a:t>, a cura di </a:t>
            </a:r>
            <a:r>
              <a:rPr lang="it-IT" sz="1200" i="1" kern="1200" dirty="0" err="1">
                <a:solidFill>
                  <a:schemeClr val="tx1"/>
                </a:solidFill>
                <a:effectLst/>
                <a:latin typeface="+mn-lt"/>
                <a:ea typeface="+mn-ea"/>
                <a:cs typeface="+mn-cs"/>
              </a:rPr>
              <a:t>Sherin</a:t>
            </a:r>
            <a:r>
              <a:rPr lang="it-IT" sz="1200" i="1" kern="1200" dirty="0">
                <a:solidFill>
                  <a:schemeClr val="tx1"/>
                </a:solidFill>
                <a:effectLst/>
                <a:latin typeface="+mn-lt"/>
                <a:ea typeface="+mn-ea"/>
                <a:cs typeface="+mn-cs"/>
              </a:rPr>
              <a:t> H. Salama</a:t>
            </a:r>
            <a:r>
              <a:rPr lang="it-IT" sz="1200" kern="1200" dirty="0">
                <a:solidFill>
                  <a:schemeClr val="tx1"/>
                </a:solidFill>
                <a:effectLst/>
                <a:latin typeface="+mn-lt"/>
                <a:ea typeface="+mn-ea"/>
                <a:cs typeface="+mn-cs"/>
              </a:rPr>
              <a:t>: “San Giovanni Crisostomo esprime la grandezza della nascita del Figlio di Dio e cosa significa per l’uomo, dicendo:</a:t>
            </a:r>
            <a:r>
              <a:rPr lang="it-IT" sz="1200" b="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a:t>
            </a:r>
            <a:r>
              <a:rPr lang="it-IT" sz="1200" i="1" kern="1200" dirty="0">
                <a:solidFill>
                  <a:schemeClr val="tx1"/>
                </a:solidFill>
                <a:effectLst/>
                <a:latin typeface="+mn-lt"/>
                <a:ea typeface="+mn-ea"/>
                <a:cs typeface="+mn-cs"/>
              </a:rPr>
              <a:t>Se il Figlio di Dio è diventato figlio di Davide, non dubitare o figlio di Adamo che stai diventando figlio di Dio.(…) È nato nella carne, in modo che tu possa rinascere secondo lo Spirito. È nato da una donna, in modo che tu possa diventare un figlio di Dio.</a:t>
            </a:r>
            <a:r>
              <a:rPr lang="it-IT" sz="1200" kern="1200" dirty="0">
                <a:solidFill>
                  <a:schemeClr val="tx1"/>
                </a:solidFill>
                <a:effectLst/>
                <a:latin typeface="+mn-lt"/>
                <a:ea typeface="+mn-ea"/>
                <a:cs typeface="+mn-cs"/>
              </a:rPr>
              <a:t>”</a:t>
            </a:r>
          </a:p>
          <a:p>
            <a:r>
              <a:rPr lang="it-IT" sz="1200" kern="1200" dirty="0">
                <a:solidFill>
                  <a:schemeClr val="tx1"/>
                </a:solidFill>
                <a:effectLst/>
                <a:latin typeface="+mn-lt"/>
                <a:ea typeface="+mn-ea"/>
                <a:cs typeface="+mn-cs"/>
              </a:rPr>
              <a:t>Padre </a:t>
            </a:r>
            <a:r>
              <a:rPr lang="it-IT" sz="1200" kern="1200" dirty="0" err="1">
                <a:solidFill>
                  <a:schemeClr val="tx1"/>
                </a:solidFill>
                <a:effectLst/>
                <a:latin typeface="+mn-lt"/>
                <a:ea typeface="+mn-ea"/>
                <a:cs typeface="+mn-cs"/>
              </a:rPr>
              <a:t>Tadros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Yacoub</a:t>
            </a:r>
            <a:r>
              <a:rPr lang="it-IT" sz="1200" kern="1200" dirty="0">
                <a:solidFill>
                  <a:schemeClr val="tx1"/>
                </a:solidFill>
                <a:effectLst/>
                <a:latin typeface="+mn-lt"/>
                <a:ea typeface="+mn-ea"/>
                <a:cs typeface="+mn-cs"/>
              </a:rPr>
              <a:t>, un padre contemporaneo della chiesa Copta Ortodossa, spiega cosa fa la Parola dentro di noi, sottolineando che ci spinge ad agire. Come Maria, che quando ha gioito della Parola dentro di lei, non ha potuto fare a meno di partire "rapidamente verso le montagne verso la città di Giuda", per incontrare la sua parente Elisabetta: </a:t>
            </a:r>
            <a:r>
              <a:rPr lang="it-IT" sz="1200" i="1" kern="1200" dirty="0">
                <a:solidFill>
                  <a:schemeClr val="tx1"/>
                </a:solidFill>
                <a:effectLst/>
                <a:latin typeface="+mn-lt"/>
                <a:ea typeface="+mn-ea"/>
                <a:cs typeface="+mn-cs"/>
              </a:rPr>
              <a:t>“un'immagine vivida della Chiesa che porta in sé lo Sposo, che non si riposerà, ma partirà di generazione in generazione (…) per presentare il suo Sposo ad ogni anima del mondo. Se portiamo Cristo dentro di noi, … apriremo i nostri cuori con amore verso tutti, desiderando ardentemente servire tutti!” “Desideriamo (come ha fatto la Vergine Maria visitando Elisabetta) che nelle nostre visite o incontri con gli altri, portiamo loro il nostro Santo Cristo, che dà gioia alle loro anime e infiamma in loro il Suo Spirito Santo</a:t>
            </a:r>
            <a:r>
              <a:rPr lang="ar-SA" sz="1200" b="1" kern="1200" dirty="0">
                <a:solidFill>
                  <a:schemeClr val="tx1"/>
                </a:solidFill>
                <a:effectLst/>
                <a:latin typeface="+mn-lt"/>
                <a:ea typeface="+mn-ea"/>
                <a:cs typeface="+mn-cs"/>
              </a:rPr>
              <a:t>.</a:t>
            </a:r>
            <a:r>
              <a:rPr lang="it-IT" sz="1200" i="1"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E Origene commenta: </a:t>
            </a:r>
            <a:r>
              <a:rPr lang="it-IT" sz="1200" i="1" kern="1200" dirty="0">
                <a:solidFill>
                  <a:schemeClr val="tx1"/>
                </a:solidFill>
                <a:effectLst/>
                <a:latin typeface="+mn-lt"/>
                <a:ea typeface="+mn-ea"/>
                <a:cs typeface="+mn-cs"/>
              </a:rPr>
              <a:t>“Noi benediciamo Maria attraverso i secoli, non come una vergine vissuta e poi morta, ma come una vergine che ha manifestato nella sua vita la suprema opera salvifica di Dio. Ogni credente guarda a lei e vede in lei la grazia suprema di Dio concessa all'umanità. Se la Vergine ha goduto di una maternità per il Signore Cristo mentre lo portava incarnato nel suo grembo, proprio come lo portava per fede nel suo cuore, allora anche l'anima che gode della comunione con Dio gode di una sorta di maternità, così dice padre Metodio: {La Chiesa è in uno stato di parto finché Cristo non è formato e nasce dentro di noi. Ogni santo gode della comunione con Cristo, come se Cristo fosse nato di nuovo in lui}.</a:t>
            </a:r>
            <a:endParaRPr lang="it-IT" sz="1200" kern="1200" dirty="0">
              <a:solidFill>
                <a:schemeClr val="tx1"/>
              </a:solidFill>
              <a:effectLst/>
              <a:latin typeface="+mn-lt"/>
              <a:ea typeface="+mn-ea"/>
              <a:cs typeface="+mn-cs"/>
            </a:endParaRPr>
          </a:p>
          <a:p>
            <a:pPr rtl="1"/>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E Sant'Ambrogio: </a:t>
            </a:r>
            <a:r>
              <a:rPr lang="it-IT" sz="1200" i="1" kern="1200" dirty="0">
                <a:solidFill>
                  <a:schemeClr val="tx1"/>
                </a:solidFill>
                <a:effectLst/>
                <a:latin typeface="+mn-lt"/>
                <a:ea typeface="+mn-ea"/>
                <a:cs typeface="+mn-cs"/>
              </a:rPr>
              <a:t>“Assicurati di fare la volontà del Padre, per essere una madre di Cristo.”</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47</a:t>
            </a:fld>
            <a:endParaRPr lang="it-IT"/>
          </a:p>
        </p:txBody>
      </p:sp>
    </p:spTree>
    <p:extLst>
      <p:ext uri="{BB962C8B-B14F-4D97-AF65-F5344CB8AC3E}">
        <p14:creationId xmlns:p14="http://schemas.microsoft.com/office/powerpoint/2010/main" val="5150204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Centro Gen4</a:t>
            </a:r>
          </a:p>
        </p:txBody>
      </p:sp>
      <p:sp>
        <p:nvSpPr>
          <p:cNvPr id="4" name="Segnaposto numero diapositiva 3"/>
          <p:cNvSpPr>
            <a:spLocks noGrp="1"/>
          </p:cNvSpPr>
          <p:nvPr>
            <p:ph type="sldNum" sz="quarter" idx="5"/>
          </p:nvPr>
        </p:nvSpPr>
        <p:spPr/>
        <p:txBody>
          <a:bodyPr/>
          <a:lstStyle/>
          <a:p>
            <a:fld id="{30293F8C-94D7-5C45-9BF3-A77532F33643}" type="slidenum">
              <a:rPr lang="it-IT" smtClean="0"/>
              <a:t>48</a:t>
            </a:fld>
            <a:endParaRPr lang="it-IT"/>
          </a:p>
        </p:txBody>
      </p:sp>
    </p:spTree>
    <p:extLst>
      <p:ext uri="{BB962C8B-B14F-4D97-AF65-F5344CB8AC3E}">
        <p14:creationId xmlns:p14="http://schemas.microsoft.com/office/powerpoint/2010/main" val="2509340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Attraverso di loro, Dio ha parlato al suo popolo, l’ha accompagnato, salvato e ha dato le 10 leggi dell’amore.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30293F8C-94D7-5C45-9BF3-A77532F33643}" type="slidenum">
              <a:rPr lang="it-IT" smtClean="0"/>
              <a:t>5</a:t>
            </a:fld>
            <a:endParaRPr lang="it-IT"/>
          </a:p>
        </p:txBody>
      </p:sp>
    </p:spTree>
    <p:extLst>
      <p:ext uri="{BB962C8B-B14F-4D97-AF65-F5344CB8AC3E}">
        <p14:creationId xmlns:p14="http://schemas.microsoft.com/office/powerpoint/2010/main" val="2869754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i="1" kern="1200" dirty="0">
                <a:solidFill>
                  <a:schemeClr val="tx1"/>
                </a:solidFill>
                <a:effectLst/>
                <a:latin typeface="+mn-lt"/>
                <a:ea typeface="+mn-ea"/>
                <a:cs typeface="+mn-cs"/>
              </a:rPr>
              <a:t>Ma ora Dio vuole parlare direttamente agli uomini, attraverso Suo Figlio.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6</a:t>
            </a:fld>
            <a:endParaRPr lang="it-IT"/>
          </a:p>
        </p:txBody>
      </p:sp>
    </p:spTree>
    <p:extLst>
      <p:ext uri="{BB962C8B-B14F-4D97-AF65-F5344CB8AC3E}">
        <p14:creationId xmlns:p14="http://schemas.microsoft.com/office/powerpoint/2010/main" val="676821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i="1" kern="1200" dirty="0">
                <a:solidFill>
                  <a:schemeClr val="tx1"/>
                </a:solidFill>
                <a:effectLst/>
                <a:latin typeface="+mn-lt"/>
                <a:ea typeface="+mn-ea"/>
                <a:cs typeface="+mn-cs"/>
              </a:rPr>
              <a:t>Gesù, Figlio di Dio, farà parte di quel popolo che ha avuto inizio con Abramo: il popolo di Israele</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7</a:t>
            </a:fld>
            <a:endParaRPr lang="it-IT"/>
          </a:p>
        </p:txBody>
      </p:sp>
    </p:spTree>
    <p:extLst>
      <p:ext uri="{BB962C8B-B14F-4D97-AF65-F5344CB8AC3E}">
        <p14:creationId xmlns:p14="http://schemas.microsoft.com/office/powerpoint/2010/main" val="2281320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i="1" kern="1200" dirty="0">
                <a:solidFill>
                  <a:schemeClr val="tx1"/>
                </a:solidFill>
                <a:effectLst/>
                <a:latin typeface="+mn-lt"/>
                <a:ea typeface="+mn-ea"/>
                <a:cs typeface="+mn-cs"/>
              </a:rPr>
              <a:t>Questo popolo è di nuovo in una situazione di sofferenza. Non sono liberi, devono obbedire ai romani che li hanno conquistati. Ma continuano ad aver fiducia in Dio e aspettano un liberatore che li possa salvare, un Re potente che si faccia sentire!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8</a:t>
            </a:fld>
            <a:endParaRPr lang="it-IT"/>
          </a:p>
        </p:txBody>
      </p:sp>
    </p:spTree>
    <p:extLst>
      <p:ext uri="{BB962C8B-B14F-4D97-AF65-F5344CB8AC3E}">
        <p14:creationId xmlns:p14="http://schemas.microsoft.com/office/powerpoint/2010/main" val="3352177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i="1" kern="1200" dirty="0">
                <a:solidFill>
                  <a:schemeClr val="tx1"/>
                </a:solidFill>
                <a:effectLst/>
                <a:latin typeface="+mn-lt"/>
                <a:ea typeface="+mn-ea"/>
                <a:cs typeface="+mn-cs"/>
              </a:rPr>
              <a:t>Però Dio ha un altro piano: vuole insegnare agli uomini che la vera legge non è la forza, la potenza, ma l’amore. Il vero Re sarà molto diverso da quello che tutti stanno aspettando. </a:t>
            </a:r>
            <a:endParaRPr lang="it-IT" dirty="0"/>
          </a:p>
        </p:txBody>
      </p:sp>
      <p:sp>
        <p:nvSpPr>
          <p:cNvPr id="4" name="Segnaposto numero diapositiva 3"/>
          <p:cNvSpPr>
            <a:spLocks noGrp="1"/>
          </p:cNvSpPr>
          <p:nvPr>
            <p:ph type="sldNum" sz="quarter" idx="5"/>
          </p:nvPr>
        </p:nvSpPr>
        <p:spPr/>
        <p:txBody>
          <a:bodyPr/>
          <a:lstStyle/>
          <a:p>
            <a:fld id="{30293F8C-94D7-5C45-9BF3-A77532F33643}" type="slidenum">
              <a:rPr lang="it-IT" smtClean="0"/>
              <a:t>9</a:t>
            </a:fld>
            <a:endParaRPr lang="it-IT"/>
          </a:p>
        </p:txBody>
      </p:sp>
    </p:spTree>
    <p:extLst>
      <p:ext uri="{BB962C8B-B14F-4D97-AF65-F5344CB8AC3E}">
        <p14:creationId xmlns:p14="http://schemas.microsoft.com/office/powerpoint/2010/main" val="602696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7B19B8E-9CF6-A74E-A561-E125998EE8EB}" type="datetimeFigureOut">
              <a:rPr lang="it-IT" smtClean="0"/>
              <a:t>30/06/2022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2A7BBB0-ECF3-8644-A6A7-4DFE33B3ED7A}" type="slidenum">
              <a:rPr lang="it-IT" smtClean="0"/>
              <a:t>‹N›</a:t>
            </a:fld>
            <a:endParaRPr lang="it-IT"/>
          </a:p>
        </p:txBody>
      </p:sp>
    </p:spTree>
    <p:extLst>
      <p:ext uri="{BB962C8B-B14F-4D97-AF65-F5344CB8AC3E}">
        <p14:creationId xmlns:p14="http://schemas.microsoft.com/office/powerpoint/2010/main" val="3804124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7B19B8E-9CF6-A74E-A561-E125998EE8EB}" type="datetimeFigureOut">
              <a:rPr lang="it-IT" smtClean="0"/>
              <a:t>30/06/2022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2A7BBB0-ECF3-8644-A6A7-4DFE33B3ED7A}" type="slidenum">
              <a:rPr lang="it-IT" smtClean="0"/>
              <a:t>‹N›</a:t>
            </a:fld>
            <a:endParaRPr lang="it-IT"/>
          </a:p>
        </p:txBody>
      </p:sp>
    </p:spTree>
    <p:extLst>
      <p:ext uri="{BB962C8B-B14F-4D97-AF65-F5344CB8AC3E}">
        <p14:creationId xmlns:p14="http://schemas.microsoft.com/office/powerpoint/2010/main" val="3868712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7B19B8E-9CF6-A74E-A561-E125998EE8EB}" type="datetimeFigureOut">
              <a:rPr lang="it-IT" smtClean="0"/>
              <a:t>30/06/2022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2A7BBB0-ECF3-8644-A6A7-4DFE33B3ED7A}" type="slidenum">
              <a:rPr lang="it-IT" smtClean="0"/>
              <a:t>‹N›</a:t>
            </a:fld>
            <a:endParaRPr lang="it-IT"/>
          </a:p>
        </p:txBody>
      </p:sp>
    </p:spTree>
    <p:extLst>
      <p:ext uri="{BB962C8B-B14F-4D97-AF65-F5344CB8AC3E}">
        <p14:creationId xmlns:p14="http://schemas.microsoft.com/office/powerpoint/2010/main" val="2478659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7B19B8E-9CF6-A74E-A561-E125998EE8EB}" type="datetimeFigureOut">
              <a:rPr lang="it-IT" smtClean="0"/>
              <a:t>30/06/2022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2A7BBB0-ECF3-8644-A6A7-4DFE33B3ED7A}" type="slidenum">
              <a:rPr lang="it-IT" smtClean="0"/>
              <a:t>‹N›</a:t>
            </a:fld>
            <a:endParaRPr lang="it-IT"/>
          </a:p>
        </p:txBody>
      </p:sp>
    </p:spTree>
    <p:extLst>
      <p:ext uri="{BB962C8B-B14F-4D97-AF65-F5344CB8AC3E}">
        <p14:creationId xmlns:p14="http://schemas.microsoft.com/office/powerpoint/2010/main" val="4108954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7B19B8E-9CF6-A74E-A561-E125998EE8EB}" type="datetimeFigureOut">
              <a:rPr lang="it-IT" smtClean="0"/>
              <a:t>30/06/2022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2A7BBB0-ECF3-8644-A6A7-4DFE33B3ED7A}" type="slidenum">
              <a:rPr lang="it-IT" smtClean="0"/>
              <a:t>‹N›</a:t>
            </a:fld>
            <a:endParaRPr lang="it-IT"/>
          </a:p>
        </p:txBody>
      </p:sp>
    </p:spTree>
    <p:extLst>
      <p:ext uri="{BB962C8B-B14F-4D97-AF65-F5344CB8AC3E}">
        <p14:creationId xmlns:p14="http://schemas.microsoft.com/office/powerpoint/2010/main" val="1320501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7B19B8E-9CF6-A74E-A561-E125998EE8EB}" type="datetimeFigureOut">
              <a:rPr lang="it-IT" smtClean="0"/>
              <a:t>30/06/2022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2A7BBB0-ECF3-8644-A6A7-4DFE33B3ED7A}" type="slidenum">
              <a:rPr lang="it-IT" smtClean="0"/>
              <a:t>‹N›</a:t>
            </a:fld>
            <a:endParaRPr lang="it-IT"/>
          </a:p>
        </p:txBody>
      </p:sp>
    </p:spTree>
    <p:extLst>
      <p:ext uri="{BB962C8B-B14F-4D97-AF65-F5344CB8AC3E}">
        <p14:creationId xmlns:p14="http://schemas.microsoft.com/office/powerpoint/2010/main" val="2172359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2329" y="2505075"/>
            <a:ext cx="4190702"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014913" y="2505075"/>
            <a:ext cx="4211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7B19B8E-9CF6-A74E-A561-E125998EE8EB}" type="datetimeFigureOut">
              <a:rPr lang="it-IT" smtClean="0"/>
              <a:t>30/06/2022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2A7BBB0-ECF3-8644-A6A7-4DFE33B3ED7A}" type="slidenum">
              <a:rPr lang="it-IT" smtClean="0"/>
              <a:t>‹N›</a:t>
            </a:fld>
            <a:endParaRPr lang="it-IT"/>
          </a:p>
        </p:txBody>
      </p:sp>
    </p:spTree>
    <p:extLst>
      <p:ext uri="{BB962C8B-B14F-4D97-AF65-F5344CB8AC3E}">
        <p14:creationId xmlns:p14="http://schemas.microsoft.com/office/powerpoint/2010/main" val="308047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7B19B8E-9CF6-A74E-A561-E125998EE8EB}" type="datetimeFigureOut">
              <a:rPr lang="it-IT" smtClean="0"/>
              <a:t>30/06/2022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2A7BBB0-ECF3-8644-A6A7-4DFE33B3ED7A}" type="slidenum">
              <a:rPr lang="it-IT" smtClean="0"/>
              <a:t>‹N›</a:t>
            </a:fld>
            <a:endParaRPr lang="it-IT"/>
          </a:p>
        </p:txBody>
      </p:sp>
    </p:spTree>
    <p:extLst>
      <p:ext uri="{BB962C8B-B14F-4D97-AF65-F5344CB8AC3E}">
        <p14:creationId xmlns:p14="http://schemas.microsoft.com/office/powerpoint/2010/main" val="19536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19B8E-9CF6-A74E-A561-E125998EE8EB}" type="datetimeFigureOut">
              <a:rPr lang="it-IT" smtClean="0"/>
              <a:t>30/06/2022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72A7BBB0-ECF3-8644-A6A7-4DFE33B3ED7A}" type="slidenum">
              <a:rPr lang="it-IT" smtClean="0"/>
              <a:t>‹N›</a:t>
            </a:fld>
            <a:endParaRPr lang="it-IT"/>
          </a:p>
        </p:txBody>
      </p:sp>
    </p:spTree>
    <p:extLst>
      <p:ext uri="{BB962C8B-B14F-4D97-AF65-F5344CB8AC3E}">
        <p14:creationId xmlns:p14="http://schemas.microsoft.com/office/powerpoint/2010/main" val="205243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7B19B8E-9CF6-A74E-A561-E125998EE8EB}" type="datetimeFigureOut">
              <a:rPr lang="it-IT" smtClean="0"/>
              <a:t>30/06/2022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2A7BBB0-ECF3-8644-A6A7-4DFE33B3ED7A}" type="slidenum">
              <a:rPr lang="it-IT" smtClean="0"/>
              <a:t>‹N›</a:t>
            </a:fld>
            <a:endParaRPr lang="it-IT"/>
          </a:p>
        </p:txBody>
      </p:sp>
    </p:spTree>
    <p:extLst>
      <p:ext uri="{BB962C8B-B14F-4D97-AF65-F5344CB8AC3E}">
        <p14:creationId xmlns:p14="http://schemas.microsoft.com/office/powerpoint/2010/main" val="409482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7B19B8E-9CF6-A74E-A561-E125998EE8EB}" type="datetimeFigureOut">
              <a:rPr lang="it-IT" smtClean="0"/>
              <a:t>30/06/2022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2A7BBB0-ECF3-8644-A6A7-4DFE33B3ED7A}" type="slidenum">
              <a:rPr lang="it-IT" smtClean="0"/>
              <a:t>‹N›</a:t>
            </a:fld>
            <a:endParaRPr lang="it-IT"/>
          </a:p>
        </p:txBody>
      </p:sp>
    </p:spTree>
    <p:extLst>
      <p:ext uri="{BB962C8B-B14F-4D97-AF65-F5344CB8AC3E}">
        <p14:creationId xmlns:p14="http://schemas.microsoft.com/office/powerpoint/2010/main" val="3857127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19B8E-9CF6-A74E-A561-E125998EE8EB}" type="datetimeFigureOut">
              <a:rPr lang="it-IT" smtClean="0"/>
              <a:t>30/06/2022</a:t>
            </a:fld>
            <a:endParaRPr lang="it-IT"/>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7BBB0-ECF3-8644-A6A7-4DFE33B3ED7A}" type="slidenum">
              <a:rPr lang="it-IT" smtClean="0"/>
              <a:t>‹N›</a:t>
            </a:fld>
            <a:endParaRPr lang="it-IT"/>
          </a:p>
        </p:txBody>
      </p:sp>
    </p:spTree>
    <p:extLst>
      <p:ext uri="{BB962C8B-B14F-4D97-AF65-F5344CB8AC3E}">
        <p14:creationId xmlns:p14="http://schemas.microsoft.com/office/powerpoint/2010/main" val="2640781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9A27F35-7037-4947-B743-9A5453B646E7}"/>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47184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D261476-C20B-514D-8422-D8DCB2EAB75F}"/>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263936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F150227-FF4D-6446-B3C9-059CDFAA5106}"/>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942619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79B42FA-1409-9146-857D-81AD8E4F6D60}"/>
              </a:ext>
            </a:extLst>
          </p:cNvPr>
          <p:cNvPicPr>
            <a:picLocks noChangeAspect="1"/>
          </p:cNvPicPr>
          <p:nvPr/>
        </p:nvPicPr>
        <p:blipFill>
          <a:blip r:embed="rId3"/>
          <a:srcRect/>
          <a:stretch/>
        </p:blipFill>
        <p:spPr>
          <a:xfrm>
            <a:off x="0" y="2912"/>
            <a:ext cx="9905999" cy="6852175"/>
          </a:xfrm>
          <a:prstGeom prst="rect">
            <a:avLst/>
          </a:prstGeom>
        </p:spPr>
      </p:pic>
    </p:spTree>
    <p:extLst>
      <p:ext uri="{BB962C8B-B14F-4D97-AF65-F5344CB8AC3E}">
        <p14:creationId xmlns:p14="http://schemas.microsoft.com/office/powerpoint/2010/main" val="1356747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E3FC6B1-641C-3842-A196-9812CA6D60D1}"/>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829125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8721519-D214-264D-8D64-29FA9E2605B2}"/>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525967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634ED1E-6AE2-1B45-B6E1-A8B984A98763}"/>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27664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FA802F8-D685-A845-924A-FA67E8F6FC23}"/>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981790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993EE80-2BE8-EB44-8A7A-0E0B9038EEC9}"/>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862915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D0FE92A-359D-F844-AD0B-E60CFB96BCCE}"/>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4195248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794B748-1B8C-CF41-92DE-A49E27E32307}"/>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406193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FA31311-8869-CD47-BDB8-97487C07154E}"/>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182919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27E2B8B-D13C-1E4A-B3EA-D1F44FCAD176}"/>
              </a:ext>
            </a:extLst>
          </p:cNvPr>
          <p:cNvPicPr>
            <a:picLocks noChangeAspect="1"/>
          </p:cNvPicPr>
          <p:nvPr/>
        </p:nvPicPr>
        <p:blipFill>
          <a:blip r:embed="rId3"/>
          <a:srcRect/>
          <a:stretch/>
        </p:blipFill>
        <p:spPr>
          <a:xfrm>
            <a:off x="1" y="0"/>
            <a:ext cx="9952956" cy="6858000"/>
          </a:xfrm>
          <a:prstGeom prst="rect">
            <a:avLst/>
          </a:prstGeom>
        </p:spPr>
      </p:pic>
    </p:spTree>
    <p:extLst>
      <p:ext uri="{BB962C8B-B14F-4D97-AF65-F5344CB8AC3E}">
        <p14:creationId xmlns:p14="http://schemas.microsoft.com/office/powerpoint/2010/main" val="1127134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AE90D67-F53E-C845-A659-1DD1C35AFE72}"/>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805429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D3C277E-CD91-E549-BF15-2865EEC3B59B}"/>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670333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A98865B-EDA9-D648-A1EA-D8E95A1322FF}"/>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390708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F150227-FF4D-6446-B3C9-059CDFAA5106}"/>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051606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A57455F8-9A22-B541-98ED-571DA0242C48}"/>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706674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D2D581C-C7E4-C44D-AF0D-AA6D2CDAEA63}"/>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78815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8F06D5C-4012-3A42-AB37-B72B0EE74477}"/>
              </a:ext>
            </a:extLst>
          </p:cNvPr>
          <p:cNvPicPr>
            <a:picLocks noChangeAspect="1"/>
          </p:cNvPicPr>
          <p:nvPr/>
        </p:nvPicPr>
        <p:blipFill>
          <a:blip r:embed="rId3"/>
          <a:srcRect/>
          <a:stretch/>
        </p:blipFill>
        <p:spPr>
          <a:xfrm>
            <a:off x="1" y="0"/>
            <a:ext cx="9978388" cy="6858000"/>
          </a:xfrm>
          <a:prstGeom prst="rect">
            <a:avLst/>
          </a:prstGeom>
        </p:spPr>
      </p:pic>
    </p:spTree>
    <p:extLst>
      <p:ext uri="{BB962C8B-B14F-4D97-AF65-F5344CB8AC3E}">
        <p14:creationId xmlns:p14="http://schemas.microsoft.com/office/powerpoint/2010/main" val="1278911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B7E08FA-B8B4-454F-9AFF-FB45DB7DAF5E}"/>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424752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976EA7C-F191-BD46-BCAC-E3F2E6B7DC7D}"/>
              </a:ext>
            </a:extLst>
          </p:cNvPr>
          <p:cNvPicPr>
            <a:picLocks noChangeAspect="1"/>
          </p:cNvPicPr>
          <p:nvPr/>
        </p:nvPicPr>
        <p:blipFill>
          <a:blip r:embed="rId3"/>
          <a:srcRect/>
          <a:stretch/>
        </p:blipFill>
        <p:spPr>
          <a:xfrm>
            <a:off x="0" y="0"/>
            <a:ext cx="9970367" cy="6858000"/>
          </a:xfrm>
          <a:prstGeom prst="rect">
            <a:avLst/>
          </a:prstGeom>
        </p:spPr>
      </p:pic>
    </p:spTree>
    <p:extLst>
      <p:ext uri="{BB962C8B-B14F-4D97-AF65-F5344CB8AC3E}">
        <p14:creationId xmlns:p14="http://schemas.microsoft.com/office/powerpoint/2010/main" val="2549668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33A6EEC-FF6E-894E-B05B-23CC7904B9E0}"/>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096807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1661FBC-8804-ED41-BB45-132D74AD1D9C}"/>
              </a:ext>
            </a:extLst>
          </p:cNvPr>
          <p:cNvPicPr>
            <a:picLocks noChangeAspect="1"/>
          </p:cNvPicPr>
          <p:nvPr/>
        </p:nvPicPr>
        <p:blipFill>
          <a:blip r:embed="rId3"/>
          <a:srcRect/>
          <a:stretch/>
        </p:blipFill>
        <p:spPr>
          <a:xfrm>
            <a:off x="684" y="0"/>
            <a:ext cx="9914419" cy="6858000"/>
          </a:xfrm>
          <a:prstGeom prst="rect">
            <a:avLst/>
          </a:prstGeom>
        </p:spPr>
      </p:pic>
    </p:spTree>
    <p:extLst>
      <p:ext uri="{BB962C8B-B14F-4D97-AF65-F5344CB8AC3E}">
        <p14:creationId xmlns:p14="http://schemas.microsoft.com/office/powerpoint/2010/main" val="3606025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5655477-9AA9-3742-9DE9-CDCC0ECD6641}"/>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997837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AE2CDC6-95B1-6C43-8C29-49827DD0C695}"/>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264323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820E684-8F3A-424D-825E-5C11AFFA46D5}"/>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241804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B442945-FFBB-8944-A0FF-F8A6DD8AE61F}"/>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339985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074BD10-38B8-F84F-A528-0E637D60D1B3}"/>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206842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6812EC8-9143-B643-B86E-CB78BA49F48E}"/>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052339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B7E08FA-B8B4-454F-9AFF-FB45DB7DAF5E}"/>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480939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2865120-10C1-5D48-9EBE-D5B3B88224D7}"/>
              </a:ext>
            </a:extLst>
          </p:cNvPr>
          <p:cNvPicPr>
            <a:picLocks noChangeAspect="1"/>
          </p:cNvPicPr>
          <p:nvPr/>
        </p:nvPicPr>
        <p:blipFill>
          <a:blip r:embed="rId3"/>
          <a:srcRect/>
          <a:stretch/>
        </p:blipFill>
        <p:spPr>
          <a:xfrm>
            <a:off x="0" y="0"/>
            <a:ext cx="9970367" cy="6858000"/>
          </a:xfrm>
          <a:prstGeom prst="rect">
            <a:avLst/>
          </a:prstGeom>
        </p:spPr>
      </p:pic>
    </p:spTree>
    <p:extLst>
      <p:ext uri="{BB962C8B-B14F-4D97-AF65-F5344CB8AC3E}">
        <p14:creationId xmlns:p14="http://schemas.microsoft.com/office/powerpoint/2010/main" val="2456764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1661FBC-8804-ED41-BB45-132D74AD1D9C}"/>
              </a:ext>
            </a:extLst>
          </p:cNvPr>
          <p:cNvPicPr>
            <a:picLocks noChangeAspect="1"/>
          </p:cNvPicPr>
          <p:nvPr/>
        </p:nvPicPr>
        <p:blipFill>
          <a:blip r:embed="rId3"/>
          <a:srcRect/>
          <a:stretch/>
        </p:blipFill>
        <p:spPr>
          <a:xfrm>
            <a:off x="21656" y="0"/>
            <a:ext cx="9914419" cy="6858000"/>
          </a:xfrm>
          <a:prstGeom prst="rect">
            <a:avLst/>
          </a:prstGeom>
        </p:spPr>
      </p:pic>
    </p:spTree>
    <p:extLst>
      <p:ext uri="{BB962C8B-B14F-4D97-AF65-F5344CB8AC3E}">
        <p14:creationId xmlns:p14="http://schemas.microsoft.com/office/powerpoint/2010/main" val="52322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E6AA566-6758-1047-9E18-C1E5C96A102B}"/>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956188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FAEB3D4-B4B4-DF4C-A7D2-B9A5E21E9517}"/>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751319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1DC2547-E39B-5B46-A0CD-0275934BAF95}"/>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66111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53D6D9A-D6D5-B948-B66A-A9A3BBF8D665}"/>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154749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816D8BE-4EC7-DF41-93D2-71179F5C94C6}"/>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990679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12E78A4-57FB-A74A-81EA-314ADD801AE3}"/>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423969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8A06C26-30B6-874A-AABF-263B048E76D1}"/>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367363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A73D71F-BFAD-2647-81E9-813EF32943A5}"/>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864630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CAE7E0B-C0FC-B349-968C-4D98A03043F9}"/>
              </a:ext>
            </a:extLst>
          </p:cNvPr>
          <p:cNvPicPr>
            <a:picLocks noChangeAspect="1"/>
          </p:cNvPicPr>
          <p:nvPr/>
        </p:nvPicPr>
        <p:blipFill>
          <a:blip r:embed="rId3"/>
          <a:srcRect/>
          <a:stretch/>
        </p:blipFill>
        <p:spPr>
          <a:xfrm>
            <a:off x="0" y="2913"/>
            <a:ext cx="9906000" cy="6852175"/>
          </a:xfrm>
          <a:prstGeom prst="rect">
            <a:avLst/>
          </a:prstGeom>
        </p:spPr>
      </p:pic>
    </p:spTree>
    <p:extLst>
      <p:ext uri="{BB962C8B-B14F-4D97-AF65-F5344CB8AC3E}">
        <p14:creationId xmlns:p14="http://schemas.microsoft.com/office/powerpoint/2010/main" val="1069573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60B7142-70D2-D54E-B013-68612CC03401}"/>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872288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A7571B8-076B-2640-80DF-D12FB6C4FD90}"/>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169340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21CC458-5FE3-9640-989C-9988B01F6DAA}"/>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1685692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8C92A69-CDA7-3B43-9BAC-49806ACE926E}"/>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9859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741F3DA-AB50-6C48-8D7D-13974A04E785}"/>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581486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5041D52-FEBD-8744-9D80-A30808EA0269}"/>
              </a:ext>
            </a:extLst>
          </p:cNvPr>
          <p:cNvPicPr>
            <a:picLocks noChangeAspect="1"/>
          </p:cNvPicPr>
          <p:nvPr/>
        </p:nvPicPr>
        <p:blipFill>
          <a:blip r:embed="rId3"/>
          <a:srcRect/>
          <a:stretch/>
        </p:blipFill>
        <p:spPr>
          <a:xfrm>
            <a:off x="0" y="2912"/>
            <a:ext cx="9906000" cy="6852175"/>
          </a:xfrm>
          <a:prstGeom prst="rect">
            <a:avLst/>
          </a:prstGeom>
        </p:spPr>
      </p:pic>
    </p:spTree>
    <p:extLst>
      <p:ext uri="{BB962C8B-B14F-4D97-AF65-F5344CB8AC3E}">
        <p14:creationId xmlns:p14="http://schemas.microsoft.com/office/powerpoint/2010/main" val="2810499156"/>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2781</TotalTime>
  <Words>1751</Words>
  <Application>Microsoft Office PowerPoint</Application>
  <PresentationFormat>A4 (21x29,7 cm)</PresentationFormat>
  <Paragraphs>109</Paragraphs>
  <Slides>48</Slides>
  <Notes>48</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48</vt:i4>
      </vt:variant>
    </vt:vector>
  </HeadingPairs>
  <TitlesOfParts>
    <vt:vector size="52"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lineth barriosmelendez</dc:creator>
  <cp:lastModifiedBy>Chiara Chatel</cp:lastModifiedBy>
  <cp:revision>31</cp:revision>
  <dcterms:created xsi:type="dcterms:W3CDTF">2022-02-28T19:08:33Z</dcterms:created>
  <dcterms:modified xsi:type="dcterms:W3CDTF">2022-06-30T08:34:32Z</dcterms:modified>
</cp:coreProperties>
</file>